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7" r:id="rId18"/>
    <p:sldId id="273" r:id="rId19"/>
    <p:sldId id="274" r:id="rId20"/>
    <p:sldId id="275" r:id="rId21"/>
    <p:sldId id="276" r:id="rId22"/>
    <p:sldId id="282" r:id="rId23"/>
    <p:sldId id="278" r:id="rId24"/>
    <p:sldId id="279" r:id="rId25"/>
    <p:sldId id="280" r:id="rId26"/>
    <p:sldId id="281" r:id="rId27"/>
    <p:sldId id="277" r:id="rId28"/>
    <p:sldId id="284" r:id="rId29"/>
    <p:sldId id="285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F7D29-7553-C93F-D9E1-BF23ABE0FCDC}" v="12" dt="2024-04-08T05:52:37.437"/>
    <p1510:client id="{99C303BC-1B84-E14D-F62A-ACE30AF01AF4}" v="18" dt="2024-04-08T05:58:27.061"/>
    <p1510:client id="{9B546CD4-EB03-4615-973B-EF400F82C496}" v="538" dt="2024-04-09T04:16:04.171"/>
    <p1510:client id="{D9058392-209E-C1DD-59D5-00AC04A15AD8}" v="101" dt="2024-04-08T05:49:03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UK MING HONG" userId="S::h2010046@nushigh.edu.sg::d5024717-c778-4478-9118-61abc1987d34" providerId="AD" clId="Web-{E5BA875B-8B77-0FA4-7492-CBCB8207BDE9}"/>
    <pc:docChg chg="addSld delSld modSld">
      <pc:chgData name="HIUK MING HONG" userId="S::h2010046@nushigh.edu.sg::d5024717-c778-4478-9118-61abc1987d34" providerId="AD" clId="Web-{E5BA875B-8B77-0FA4-7492-CBCB8207BDE9}" dt="2024-04-08T03:58:15.919" v="88" actId="1076"/>
      <pc:docMkLst>
        <pc:docMk/>
      </pc:docMkLst>
      <pc:sldChg chg="addSp delSp modSp new">
        <pc:chgData name="HIUK MING HONG" userId="S::h2010046@nushigh.edu.sg::d5024717-c778-4478-9118-61abc1987d34" providerId="AD" clId="Web-{E5BA875B-8B77-0FA4-7492-CBCB8207BDE9}" dt="2024-04-08T03:58:15.919" v="88" actId="1076"/>
        <pc:sldMkLst>
          <pc:docMk/>
          <pc:sldMk cId="2551528741" sldId="278"/>
        </pc:sldMkLst>
        <pc:spChg chg="del">
          <ac:chgData name="HIUK MING HONG" userId="S::h2010046@nushigh.edu.sg::d5024717-c778-4478-9118-61abc1987d34" providerId="AD" clId="Web-{E5BA875B-8B77-0FA4-7492-CBCB8207BDE9}" dt="2024-04-08T03:32:26.467" v="2"/>
          <ac:spMkLst>
            <pc:docMk/>
            <pc:sldMk cId="2551528741" sldId="278"/>
            <ac:spMk id="2" creationId="{C9252554-9817-C5CE-43E5-223BFAE17674}"/>
          </ac:spMkLst>
        </pc:spChg>
        <pc:spChg chg="del">
          <ac:chgData name="HIUK MING HONG" userId="S::h2010046@nushigh.edu.sg::d5024717-c778-4478-9118-61abc1987d34" providerId="AD" clId="Web-{E5BA875B-8B77-0FA4-7492-CBCB8207BDE9}" dt="2024-04-08T03:32:26.467" v="1"/>
          <ac:spMkLst>
            <pc:docMk/>
            <pc:sldMk cId="2551528741" sldId="278"/>
            <ac:spMk id="3" creationId="{96F1BA32-4289-AD51-5F49-310AE3807C95}"/>
          </ac:spMkLst>
        </pc:spChg>
        <pc:picChg chg="add del mod">
          <ac:chgData name="HIUK MING HONG" userId="S::h2010046@nushigh.edu.sg::d5024717-c778-4478-9118-61abc1987d34" providerId="AD" clId="Web-{E5BA875B-8B77-0FA4-7492-CBCB8207BDE9}" dt="2024-04-08T03:58:07.497" v="86"/>
          <ac:picMkLst>
            <pc:docMk/>
            <pc:sldMk cId="2551528741" sldId="278"/>
            <ac:picMk id="4" creationId="{FED18F90-0429-4507-AC4E-FF7A53765E2E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8:15.919" v="88" actId="1076"/>
          <ac:picMkLst>
            <pc:docMk/>
            <pc:sldMk cId="2551528741" sldId="278"/>
            <ac:picMk id="5" creationId="{EC74131F-186A-3111-A0BA-87E08F767B1D}"/>
          </ac:picMkLst>
        </pc:picChg>
      </pc:sldChg>
      <pc:sldChg chg="addSp delSp modSp new modTransition">
        <pc:chgData name="HIUK MING HONG" userId="S::h2010046@nushigh.edu.sg::d5024717-c778-4478-9118-61abc1987d34" providerId="AD" clId="Web-{E5BA875B-8B77-0FA4-7492-CBCB8207BDE9}" dt="2024-04-08T03:52:02.655" v="52" actId="14100"/>
        <pc:sldMkLst>
          <pc:docMk/>
          <pc:sldMk cId="1941691567" sldId="279"/>
        </pc:sldMkLst>
        <pc:spChg chg="del">
          <ac:chgData name="HIUK MING HONG" userId="S::h2010046@nushigh.edu.sg::d5024717-c778-4478-9118-61abc1987d34" providerId="AD" clId="Web-{E5BA875B-8B77-0FA4-7492-CBCB8207BDE9}" dt="2024-04-08T03:33:00.672" v="8"/>
          <ac:spMkLst>
            <pc:docMk/>
            <pc:sldMk cId="1941691567" sldId="279"/>
            <ac:spMk id="2" creationId="{0CCA913C-6D9A-5023-F65A-761C6EE78A4B}"/>
          </ac:spMkLst>
        </pc:spChg>
        <pc:spChg chg="del">
          <ac:chgData name="HIUK MING HONG" userId="S::h2010046@nushigh.edu.sg::d5024717-c778-4478-9118-61abc1987d34" providerId="AD" clId="Web-{E5BA875B-8B77-0FA4-7492-CBCB8207BDE9}" dt="2024-04-08T03:33:00.672" v="7"/>
          <ac:spMkLst>
            <pc:docMk/>
            <pc:sldMk cId="1941691567" sldId="279"/>
            <ac:spMk id="3" creationId="{FE024581-9C02-02C4-58E3-E1B397DCDEE7}"/>
          </ac:spMkLst>
        </pc:spChg>
        <pc:picChg chg="add mod">
          <ac:chgData name="HIUK MING HONG" userId="S::h2010046@nushigh.edu.sg::d5024717-c778-4478-9118-61abc1987d34" providerId="AD" clId="Web-{E5BA875B-8B77-0FA4-7492-CBCB8207BDE9}" dt="2024-04-08T03:52:02.655" v="52" actId="14100"/>
          <ac:picMkLst>
            <pc:docMk/>
            <pc:sldMk cId="1941691567" sldId="279"/>
            <ac:picMk id="4" creationId="{1DAFCB66-10A0-3584-6E29-8323080AB400}"/>
          </ac:picMkLst>
        </pc:picChg>
      </pc:sldChg>
      <pc:sldChg chg="addSp modSp add replId">
        <pc:chgData name="HIUK MING HONG" userId="S::h2010046@nushigh.edu.sg::d5024717-c778-4478-9118-61abc1987d34" providerId="AD" clId="Web-{E5BA875B-8B77-0FA4-7492-CBCB8207BDE9}" dt="2024-04-08T03:33:30.439" v="13" actId="14100"/>
        <pc:sldMkLst>
          <pc:docMk/>
          <pc:sldMk cId="3004982704" sldId="280"/>
        </pc:sldMkLst>
        <pc:picChg chg="add mod">
          <ac:chgData name="HIUK MING HONG" userId="S::h2010046@nushigh.edu.sg::d5024717-c778-4478-9118-61abc1987d34" providerId="AD" clId="Web-{E5BA875B-8B77-0FA4-7492-CBCB8207BDE9}" dt="2024-04-08T03:33:30.439" v="13" actId="14100"/>
          <ac:picMkLst>
            <pc:docMk/>
            <pc:sldMk cId="3004982704" sldId="280"/>
            <ac:picMk id="2" creationId="{EE6A8ACC-27C3-2DF8-907D-06732FFFC0E6}"/>
          </ac:picMkLst>
        </pc:picChg>
      </pc:sldChg>
      <pc:sldChg chg="addSp delSp modSp new">
        <pc:chgData name="HIUK MING HONG" userId="S::h2010046@nushigh.edu.sg::d5024717-c778-4478-9118-61abc1987d34" providerId="AD" clId="Web-{E5BA875B-8B77-0FA4-7492-CBCB8207BDE9}" dt="2024-04-08T03:46:44.173" v="18" actId="1076"/>
        <pc:sldMkLst>
          <pc:docMk/>
          <pc:sldMk cId="921673585" sldId="281"/>
        </pc:sldMkLst>
        <pc:spChg chg="del">
          <ac:chgData name="HIUK MING HONG" userId="S::h2010046@nushigh.edu.sg::d5024717-c778-4478-9118-61abc1987d34" providerId="AD" clId="Web-{E5BA875B-8B77-0FA4-7492-CBCB8207BDE9}" dt="2024-04-08T03:46:39.157" v="16"/>
          <ac:spMkLst>
            <pc:docMk/>
            <pc:sldMk cId="921673585" sldId="281"/>
            <ac:spMk id="2" creationId="{123E90C4-39F4-82B7-73CF-3925A42D8787}"/>
          </ac:spMkLst>
        </pc:spChg>
        <pc:spChg chg="del">
          <ac:chgData name="HIUK MING HONG" userId="S::h2010046@nushigh.edu.sg::d5024717-c778-4478-9118-61abc1987d34" providerId="AD" clId="Web-{E5BA875B-8B77-0FA4-7492-CBCB8207BDE9}" dt="2024-04-08T03:46:39.157" v="15"/>
          <ac:spMkLst>
            <pc:docMk/>
            <pc:sldMk cId="921673585" sldId="281"/>
            <ac:spMk id="3" creationId="{C9324E91-12CC-776F-B044-A152473AF93B}"/>
          </ac:spMkLst>
        </pc:spChg>
        <pc:picChg chg="add mod">
          <ac:chgData name="HIUK MING HONG" userId="S::h2010046@nushigh.edu.sg::d5024717-c778-4478-9118-61abc1987d34" providerId="AD" clId="Web-{E5BA875B-8B77-0FA4-7492-CBCB8207BDE9}" dt="2024-04-08T03:46:44.173" v="18" actId="1076"/>
          <ac:picMkLst>
            <pc:docMk/>
            <pc:sldMk cId="921673585" sldId="281"/>
            <ac:picMk id="4" creationId="{FE0807F3-F3D6-2CD1-DA9F-82861D5F4B21}"/>
          </ac:picMkLst>
        </pc:picChg>
      </pc:sldChg>
      <pc:sldChg chg="addSp delSp modSp new">
        <pc:chgData name="HIUK MING HONG" userId="S::h2010046@nushigh.edu.sg::d5024717-c778-4478-9118-61abc1987d34" providerId="AD" clId="Web-{E5BA875B-8B77-0FA4-7492-CBCB8207BDE9}" dt="2024-04-08T03:53:59.972" v="71" actId="1076"/>
        <pc:sldMkLst>
          <pc:docMk/>
          <pc:sldMk cId="1168855884" sldId="282"/>
        </pc:sldMkLst>
        <pc:spChg chg="mod">
          <ac:chgData name="HIUK MING HONG" userId="S::h2010046@nushigh.edu.sg::d5024717-c778-4478-9118-61abc1987d34" providerId="AD" clId="Web-{E5BA875B-8B77-0FA4-7492-CBCB8207BDE9}" dt="2024-04-08T03:48:41.475" v="23" actId="20577"/>
          <ac:spMkLst>
            <pc:docMk/>
            <pc:sldMk cId="1168855884" sldId="282"/>
            <ac:spMk id="2" creationId="{8FA1FAD5-B9E0-4402-9D65-6D8C53ADEA2A}"/>
          </ac:spMkLst>
        </pc:spChg>
        <pc:spChg chg="mod">
          <ac:chgData name="HIUK MING HONG" userId="S::h2010046@nushigh.edu.sg::d5024717-c778-4478-9118-61abc1987d34" providerId="AD" clId="Web-{E5BA875B-8B77-0FA4-7492-CBCB8207BDE9}" dt="2024-04-08T03:48:47.147" v="24" actId="20577"/>
          <ac:spMkLst>
            <pc:docMk/>
            <pc:sldMk cId="1168855884" sldId="282"/>
            <ac:spMk id="3" creationId="{AE179423-600B-49E7-8A8E-6AD8BF762FAB}"/>
          </ac:spMkLst>
        </pc:spChg>
        <pc:picChg chg="add del mod">
          <ac:chgData name="HIUK MING HONG" userId="S::h2010046@nushigh.edu.sg::d5024717-c778-4478-9118-61abc1987d34" providerId="AD" clId="Web-{E5BA875B-8B77-0FA4-7492-CBCB8207BDE9}" dt="2024-04-08T03:50:46.480" v="41"/>
          <ac:picMkLst>
            <pc:docMk/>
            <pc:sldMk cId="1168855884" sldId="282"/>
            <ac:picMk id="4" creationId="{DD164F08-BAD2-ACFB-273A-D0E0804965E3}"/>
          </ac:picMkLst>
        </pc:picChg>
        <pc:picChg chg="add del mod">
          <ac:chgData name="HIUK MING HONG" userId="S::h2010046@nushigh.edu.sg::d5024717-c778-4478-9118-61abc1987d34" providerId="AD" clId="Web-{E5BA875B-8B77-0FA4-7492-CBCB8207BDE9}" dt="2024-04-08T03:49:47.118" v="35"/>
          <ac:picMkLst>
            <pc:docMk/>
            <pc:sldMk cId="1168855884" sldId="282"/>
            <ac:picMk id="5" creationId="{0A5D8DDA-8B97-5D98-0A38-F0D259D3E2FD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3:59.972" v="71" actId="1076"/>
          <ac:picMkLst>
            <pc:docMk/>
            <pc:sldMk cId="1168855884" sldId="282"/>
            <ac:picMk id="6" creationId="{8503BFE9-2DF2-8C9C-C300-EFD7321567AB}"/>
          </ac:picMkLst>
        </pc:picChg>
        <pc:picChg chg="add del mod">
          <ac:chgData name="HIUK MING HONG" userId="S::h2010046@nushigh.edu.sg::d5024717-c778-4478-9118-61abc1987d34" providerId="AD" clId="Web-{E5BA875B-8B77-0FA4-7492-CBCB8207BDE9}" dt="2024-04-08T03:49:55.587" v="38"/>
          <ac:picMkLst>
            <pc:docMk/>
            <pc:sldMk cId="1168855884" sldId="282"/>
            <ac:picMk id="7" creationId="{16368252-E5F9-21F8-53F1-5E262B9A1619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3:51.081" v="67" actId="1076"/>
          <ac:picMkLst>
            <pc:docMk/>
            <pc:sldMk cId="1168855884" sldId="282"/>
            <ac:picMk id="8" creationId="{927337B4-8110-9880-4172-BFC8787E4942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1:23.278" v="49" actId="1076"/>
          <ac:picMkLst>
            <pc:docMk/>
            <pc:sldMk cId="1168855884" sldId="282"/>
            <ac:picMk id="9" creationId="{7BA9AFB9-1A25-1E04-EABA-6B11B47E5FB1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3:57.722" v="70" actId="1076"/>
          <ac:picMkLst>
            <pc:docMk/>
            <pc:sldMk cId="1168855884" sldId="282"/>
            <ac:picMk id="10" creationId="{957EE734-AA57-16AD-D3A8-C58D4627BEA9}"/>
          </ac:picMkLst>
        </pc:picChg>
      </pc:sldChg>
      <pc:sldChg chg="addSp delSp modSp new del">
        <pc:chgData name="HIUK MING HONG" userId="S::h2010046@nushigh.edu.sg::d5024717-c778-4478-9118-61abc1987d34" providerId="AD" clId="Web-{E5BA875B-8B77-0FA4-7492-CBCB8207BDE9}" dt="2024-04-08T03:51:04.215" v="47"/>
        <pc:sldMkLst>
          <pc:docMk/>
          <pc:sldMk cId="261221797" sldId="283"/>
        </pc:sldMkLst>
        <pc:picChg chg="add del mod">
          <ac:chgData name="HIUK MING HONG" userId="S::h2010046@nushigh.edu.sg::d5024717-c778-4478-9118-61abc1987d34" providerId="AD" clId="Web-{E5BA875B-8B77-0FA4-7492-CBCB8207BDE9}" dt="2024-04-08T03:49:00.772" v="28"/>
          <ac:picMkLst>
            <pc:docMk/>
            <pc:sldMk cId="261221797" sldId="283"/>
            <ac:picMk id="2" creationId="{00AAC3BB-DF0B-F550-0B45-B27EDAA369EA}"/>
          </ac:picMkLst>
        </pc:picChg>
      </pc:sldChg>
      <pc:sldChg chg="new del">
        <pc:chgData name="HIUK MING HONG" userId="S::h2010046@nushigh.edu.sg::d5024717-c778-4478-9118-61abc1987d34" providerId="AD" clId="Web-{E5BA875B-8B77-0FA4-7492-CBCB8207BDE9}" dt="2024-04-08T03:54:54.427" v="74"/>
        <pc:sldMkLst>
          <pc:docMk/>
          <pc:sldMk cId="1828109612" sldId="283"/>
        </pc:sldMkLst>
      </pc:sldChg>
      <pc:sldChg chg="addSp modSp new">
        <pc:chgData name="HIUK MING HONG" userId="S::h2010046@nushigh.edu.sg::d5024717-c778-4478-9118-61abc1987d34" providerId="AD" clId="Web-{E5BA875B-8B77-0FA4-7492-CBCB8207BDE9}" dt="2024-04-08T03:56:00.883" v="79" actId="1076"/>
        <pc:sldMkLst>
          <pc:docMk/>
          <pc:sldMk cId="2852503587" sldId="284"/>
        </pc:sldMkLst>
        <pc:picChg chg="add mod">
          <ac:chgData name="HIUK MING HONG" userId="S::h2010046@nushigh.edu.sg::d5024717-c778-4478-9118-61abc1987d34" providerId="AD" clId="Web-{E5BA875B-8B77-0FA4-7492-CBCB8207BDE9}" dt="2024-04-08T03:55:34.757" v="75"/>
          <ac:picMkLst>
            <pc:docMk/>
            <pc:sldMk cId="2852503587" sldId="284"/>
            <ac:picMk id="2" creationId="{18F478A5-DC77-1294-735B-5AF491E645CE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5:52.164" v="77" actId="1076"/>
          <ac:picMkLst>
            <pc:docMk/>
            <pc:sldMk cId="2852503587" sldId="284"/>
            <ac:picMk id="3" creationId="{4AB50E11-7454-8499-7494-A329004F700F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6:00.883" v="79" actId="1076"/>
          <ac:picMkLst>
            <pc:docMk/>
            <pc:sldMk cId="2852503587" sldId="284"/>
            <ac:picMk id="4" creationId="{AA2C12E0-E556-16B5-A062-57716B347CEF}"/>
          </ac:picMkLst>
        </pc:picChg>
      </pc:sldChg>
      <pc:sldChg chg="addSp modSp new">
        <pc:chgData name="HIUK MING HONG" userId="S::h2010046@nushigh.edu.sg::d5024717-c778-4478-9118-61abc1987d34" providerId="AD" clId="Web-{E5BA875B-8B77-0FA4-7492-CBCB8207BDE9}" dt="2024-04-08T03:56:31.712" v="85" actId="1076"/>
        <pc:sldMkLst>
          <pc:docMk/>
          <pc:sldMk cId="630332875" sldId="285"/>
        </pc:sldMkLst>
        <pc:picChg chg="add mod">
          <ac:chgData name="HIUK MING HONG" userId="S::h2010046@nushigh.edu.sg::d5024717-c778-4478-9118-61abc1987d34" providerId="AD" clId="Web-{E5BA875B-8B77-0FA4-7492-CBCB8207BDE9}" dt="2024-04-08T03:56:29.165" v="81"/>
          <ac:picMkLst>
            <pc:docMk/>
            <pc:sldMk cId="630332875" sldId="285"/>
            <ac:picMk id="2" creationId="{6CDEC6A7-75D4-444E-06FD-7E8C31FD0BF7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6:31.712" v="85" actId="1076"/>
          <ac:picMkLst>
            <pc:docMk/>
            <pc:sldMk cId="630332875" sldId="285"/>
            <ac:picMk id="3" creationId="{29CEDAF7-8FAA-8558-90B6-2376DD7E18A2}"/>
          </ac:picMkLst>
        </pc:picChg>
        <pc:picChg chg="add mod">
          <ac:chgData name="HIUK MING HONG" userId="S::h2010046@nushigh.edu.sg::d5024717-c778-4478-9118-61abc1987d34" providerId="AD" clId="Web-{E5BA875B-8B77-0FA4-7492-CBCB8207BDE9}" dt="2024-04-08T03:56:31.665" v="84" actId="1076"/>
          <ac:picMkLst>
            <pc:docMk/>
            <pc:sldMk cId="630332875" sldId="285"/>
            <ac:picMk id="4" creationId="{F64FA207-7F66-C23A-0733-C2C6634305C0}"/>
          </ac:picMkLst>
        </pc:picChg>
      </pc:sldChg>
    </pc:docChg>
  </pc:docChgLst>
  <pc:docChgLst>
    <pc:chgData name="HIUK MING HONG" userId="S::h2010046@nushigh.edu.sg::d5024717-c778-4478-9118-61abc1987d34" providerId="AD" clId="Web-{5EFF7D29-7553-C93F-D9E1-BF23ABE0FCDC}"/>
    <pc:docChg chg="modSld">
      <pc:chgData name="HIUK MING HONG" userId="S::h2010046@nushigh.edu.sg::d5024717-c778-4478-9118-61abc1987d34" providerId="AD" clId="Web-{5EFF7D29-7553-C93F-D9E1-BF23ABE0FCDC}" dt="2024-04-08T05:52:36.969" v="9" actId="20577"/>
      <pc:docMkLst>
        <pc:docMk/>
      </pc:docMkLst>
      <pc:sldChg chg="addSp modSp">
        <pc:chgData name="HIUK MING HONG" userId="S::h2010046@nushigh.edu.sg::d5024717-c778-4478-9118-61abc1987d34" providerId="AD" clId="Web-{5EFF7D29-7553-C93F-D9E1-BF23ABE0FCDC}" dt="2024-04-08T05:52:36.969" v="9" actId="20577"/>
        <pc:sldMkLst>
          <pc:docMk/>
          <pc:sldMk cId="2365297056" sldId="287"/>
        </pc:sldMkLst>
        <pc:spChg chg="mod">
          <ac:chgData name="HIUK MING HONG" userId="S::h2010046@nushigh.edu.sg::d5024717-c778-4478-9118-61abc1987d34" providerId="AD" clId="Web-{5EFF7D29-7553-C93F-D9E1-BF23ABE0FCDC}" dt="2024-04-08T05:52:36.969" v="9" actId="20577"/>
          <ac:spMkLst>
            <pc:docMk/>
            <pc:sldMk cId="2365297056" sldId="287"/>
            <ac:spMk id="3" creationId="{2D633BCA-CE6E-5CAB-9678-E69C28741419}"/>
          </ac:spMkLst>
        </pc:spChg>
        <pc:picChg chg="add mod">
          <ac:chgData name="HIUK MING HONG" userId="S::h2010046@nushigh.edu.sg::d5024717-c778-4478-9118-61abc1987d34" providerId="AD" clId="Web-{5EFF7D29-7553-C93F-D9E1-BF23ABE0FCDC}" dt="2024-04-08T05:52:16.718" v="4" actId="1076"/>
          <ac:picMkLst>
            <pc:docMk/>
            <pc:sldMk cId="2365297056" sldId="287"/>
            <ac:picMk id="4" creationId="{F4134BE6-A5DA-C7CF-1E6E-66D703C975D3}"/>
          </ac:picMkLst>
        </pc:picChg>
      </pc:sldChg>
    </pc:docChg>
  </pc:docChgLst>
  <pc:docChgLst>
    <pc:chgData name="HIUK MING HONG" userId="S::h2010046@nushigh.edu.sg::d5024717-c778-4478-9118-61abc1987d34" providerId="AD" clId="Web-{99C303BC-1B84-E14D-F62A-ACE30AF01AF4}"/>
    <pc:docChg chg="modSld">
      <pc:chgData name="HIUK MING HONG" userId="S::h2010046@nushigh.edu.sg::d5024717-c778-4478-9118-61abc1987d34" providerId="AD" clId="Web-{99C303BC-1B84-E14D-F62A-ACE30AF01AF4}" dt="2024-04-08T05:58:27.061" v="14" actId="1076"/>
      <pc:docMkLst>
        <pc:docMk/>
      </pc:docMkLst>
      <pc:sldChg chg="addSp delSp modSp">
        <pc:chgData name="HIUK MING HONG" userId="S::h2010046@nushigh.edu.sg::d5024717-c778-4478-9118-61abc1987d34" providerId="AD" clId="Web-{99C303BC-1B84-E14D-F62A-ACE30AF01AF4}" dt="2024-04-08T05:55:23.025" v="8" actId="1076"/>
        <pc:sldMkLst>
          <pc:docMk/>
          <pc:sldMk cId="921673585" sldId="281"/>
        </pc:sldMkLst>
        <pc:picChg chg="add del mod">
          <ac:chgData name="HIUK MING HONG" userId="S::h2010046@nushigh.edu.sg::d5024717-c778-4478-9118-61abc1987d34" providerId="AD" clId="Web-{99C303BC-1B84-E14D-F62A-ACE30AF01AF4}" dt="2024-04-08T05:54:46.555" v="6"/>
          <ac:picMkLst>
            <pc:docMk/>
            <pc:sldMk cId="921673585" sldId="281"/>
            <ac:picMk id="2" creationId="{F6EE92BC-50C8-F722-69EE-D04124AE3A4E}"/>
          </ac:picMkLst>
        </pc:picChg>
        <pc:picChg chg="add mod">
          <ac:chgData name="HIUK MING HONG" userId="S::h2010046@nushigh.edu.sg::d5024717-c778-4478-9118-61abc1987d34" providerId="AD" clId="Web-{99C303BC-1B84-E14D-F62A-ACE30AF01AF4}" dt="2024-04-08T05:55:23.025" v="8" actId="1076"/>
          <ac:picMkLst>
            <pc:docMk/>
            <pc:sldMk cId="921673585" sldId="281"/>
            <ac:picMk id="3" creationId="{30E5794F-7992-5BFC-CBEA-BAC828D4640F}"/>
          </ac:picMkLst>
        </pc:picChg>
        <pc:picChg chg="del">
          <ac:chgData name="HIUK MING HONG" userId="S::h2010046@nushigh.edu.sg::d5024717-c778-4478-9118-61abc1987d34" providerId="AD" clId="Web-{99C303BC-1B84-E14D-F62A-ACE30AF01AF4}" dt="2024-04-08T05:54:38.696" v="3"/>
          <ac:picMkLst>
            <pc:docMk/>
            <pc:sldMk cId="921673585" sldId="281"/>
            <ac:picMk id="4" creationId="{FE0807F3-F3D6-2CD1-DA9F-82861D5F4B21}"/>
          </ac:picMkLst>
        </pc:picChg>
      </pc:sldChg>
      <pc:sldChg chg="addSp modSp">
        <pc:chgData name="HIUK MING HONG" userId="S::h2010046@nushigh.edu.sg::d5024717-c778-4478-9118-61abc1987d34" providerId="AD" clId="Web-{99C303BC-1B84-E14D-F62A-ACE30AF01AF4}" dt="2024-04-08T05:58:27.061" v="14" actId="1076"/>
        <pc:sldMkLst>
          <pc:docMk/>
          <pc:sldMk cId="1168855884" sldId="282"/>
        </pc:sldMkLst>
        <pc:picChg chg="add mod ord">
          <ac:chgData name="HIUK MING HONG" userId="S::h2010046@nushigh.edu.sg::d5024717-c778-4478-9118-61abc1987d34" providerId="AD" clId="Web-{99C303BC-1B84-E14D-F62A-ACE30AF01AF4}" dt="2024-04-08T05:58:20.045" v="13" actId="1076"/>
          <ac:picMkLst>
            <pc:docMk/>
            <pc:sldMk cId="1168855884" sldId="282"/>
            <ac:picMk id="4" creationId="{4F5AFDAE-68F4-0AC7-5265-16137E819581}"/>
          </ac:picMkLst>
        </pc:picChg>
        <pc:picChg chg="mod">
          <ac:chgData name="HIUK MING HONG" userId="S::h2010046@nushigh.edu.sg::d5024717-c778-4478-9118-61abc1987d34" providerId="AD" clId="Web-{99C303BC-1B84-E14D-F62A-ACE30AF01AF4}" dt="2024-04-08T05:58:27.061" v="14" actId="1076"/>
          <ac:picMkLst>
            <pc:docMk/>
            <pc:sldMk cId="1168855884" sldId="282"/>
            <ac:picMk id="10" creationId="{957EE734-AA57-16AD-D3A8-C58D4627BEA9}"/>
          </ac:picMkLst>
        </pc:picChg>
      </pc:sldChg>
      <pc:sldChg chg="addSp modSp">
        <pc:chgData name="HIUK MING HONG" userId="S::h2010046@nushigh.edu.sg::d5024717-c778-4478-9118-61abc1987d34" providerId="AD" clId="Web-{99C303BC-1B84-E14D-F62A-ACE30AF01AF4}" dt="2024-04-08T05:53:39.288" v="2" actId="1076"/>
        <pc:sldMkLst>
          <pc:docMk/>
          <pc:sldMk cId="2365297056" sldId="287"/>
        </pc:sldMkLst>
        <pc:picChg chg="mod">
          <ac:chgData name="HIUK MING HONG" userId="S::h2010046@nushigh.edu.sg::d5024717-c778-4478-9118-61abc1987d34" providerId="AD" clId="Web-{99C303BC-1B84-E14D-F62A-ACE30AF01AF4}" dt="2024-04-08T05:53:39.288" v="2" actId="1076"/>
          <ac:picMkLst>
            <pc:docMk/>
            <pc:sldMk cId="2365297056" sldId="287"/>
            <ac:picMk id="4" creationId="{F4134BE6-A5DA-C7CF-1E6E-66D703C975D3}"/>
          </ac:picMkLst>
        </pc:picChg>
        <pc:picChg chg="add mod">
          <ac:chgData name="HIUK MING HONG" userId="S::h2010046@nushigh.edu.sg::d5024717-c778-4478-9118-61abc1987d34" providerId="AD" clId="Web-{99C303BC-1B84-E14D-F62A-ACE30AF01AF4}" dt="2024-04-08T05:53:36.131" v="1" actId="1076"/>
          <ac:picMkLst>
            <pc:docMk/>
            <pc:sldMk cId="2365297056" sldId="287"/>
            <ac:picMk id="5" creationId="{F3F80539-FB8A-A8E5-DA08-D1903999718D}"/>
          </ac:picMkLst>
        </pc:picChg>
      </pc:sldChg>
    </pc:docChg>
  </pc:docChgLst>
  <pc:docChgLst>
    <pc:chgData name="HIUK MING HONG" userId="S::h2010046@nushigh.edu.sg::d5024717-c778-4478-9118-61abc1987d34" providerId="AD" clId="Web-{D9058392-209E-C1DD-59D5-00AC04A15AD8}"/>
    <pc:docChg chg="addSld delSld modSld">
      <pc:chgData name="HIUK MING HONG" userId="S::h2010046@nushigh.edu.sg::d5024717-c778-4478-9118-61abc1987d34" providerId="AD" clId="Web-{D9058392-209E-C1DD-59D5-00AC04A15AD8}" dt="2024-04-08T05:49:03.001" v="97" actId="20577"/>
      <pc:docMkLst>
        <pc:docMk/>
      </pc:docMkLst>
      <pc:sldChg chg="modSp new del">
        <pc:chgData name="HIUK MING HONG" userId="S::h2010046@nushigh.edu.sg::d5024717-c778-4478-9118-61abc1987d34" providerId="AD" clId="Web-{D9058392-209E-C1DD-59D5-00AC04A15AD8}" dt="2024-04-08T05:47:18.908" v="13"/>
        <pc:sldMkLst>
          <pc:docMk/>
          <pc:sldMk cId="453496" sldId="286"/>
        </pc:sldMkLst>
        <pc:spChg chg="mod">
          <ac:chgData name="HIUK MING HONG" userId="S::h2010046@nushigh.edu.sg::d5024717-c778-4478-9118-61abc1987d34" providerId="AD" clId="Web-{D9058392-209E-C1DD-59D5-00AC04A15AD8}" dt="2024-04-08T05:47:13.674" v="11" actId="20577"/>
          <ac:spMkLst>
            <pc:docMk/>
            <pc:sldMk cId="453496" sldId="286"/>
            <ac:spMk id="2" creationId="{0D8425CF-8582-99D8-C683-A7FC0D965134}"/>
          </ac:spMkLst>
        </pc:spChg>
      </pc:sldChg>
      <pc:sldChg chg="modSp new">
        <pc:chgData name="HIUK MING HONG" userId="S::h2010046@nushigh.edu.sg::d5024717-c778-4478-9118-61abc1987d34" providerId="AD" clId="Web-{D9058392-209E-C1DD-59D5-00AC04A15AD8}" dt="2024-04-08T05:49:03.001" v="97" actId="20577"/>
        <pc:sldMkLst>
          <pc:docMk/>
          <pc:sldMk cId="2365297056" sldId="287"/>
        </pc:sldMkLst>
        <pc:spChg chg="mod">
          <ac:chgData name="HIUK MING HONG" userId="S::h2010046@nushigh.edu.sg::d5024717-c778-4478-9118-61abc1987d34" providerId="AD" clId="Web-{D9058392-209E-C1DD-59D5-00AC04A15AD8}" dt="2024-04-08T05:47:30.174" v="45" actId="14100"/>
          <ac:spMkLst>
            <pc:docMk/>
            <pc:sldMk cId="2365297056" sldId="287"/>
            <ac:spMk id="2" creationId="{1F975C98-A761-0473-1C9E-07BB6470396B}"/>
          </ac:spMkLst>
        </pc:spChg>
        <pc:spChg chg="mod">
          <ac:chgData name="HIUK MING HONG" userId="S::h2010046@nushigh.edu.sg::d5024717-c778-4478-9118-61abc1987d34" providerId="AD" clId="Web-{D9058392-209E-C1DD-59D5-00AC04A15AD8}" dt="2024-04-08T05:49:03.001" v="97" actId="20577"/>
          <ac:spMkLst>
            <pc:docMk/>
            <pc:sldMk cId="2365297056" sldId="287"/>
            <ac:spMk id="3" creationId="{2D633BCA-CE6E-5CAB-9678-E69C28741419}"/>
          </ac:spMkLst>
        </pc:spChg>
      </pc:sldChg>
    </pc:docChg>
  </pc:docChgLst>
  <pc:docChgLst>
    <pc:chgData name="WONG YUE HENG" userId="edda0531-0e8f-42c7-8fc6-a3a55b3655ef" providerId="ADAL" clId="{9B546CD4-EB03-4615-973B-EF400F82C496}"/>
    <pc:docChg chg="undo custSel addSld delSld modSld sldOrd">
      <pc:chgData name="WONG YUE HENG" userId="edda0531-0e8f-42c7-8fc6-a3a55b3655ef" providerId="ADAL" clId="{9B546CD4-EB03-4615-973B-EF400F82C496}" dt="2024-04-08T06:11:54.361" v="1531"/>
      <pc:docMkLst>
        <pc:docMk/>
      </pc:docMkLst>
      <pc:sldChg chg="modTransition">
        <pc:chgData name="WONG YUE HENG" userId="edda0531-0e8f-42c7-8fc6-a3a55b3655ef" providerId="ADAL" clId="{9B546CD4-EB03-4615-973B-EF400F82C496}" dt="2024-04-08T06:10:17.425" v="1528"/>
        <pc:sldMkLst>
          <pc:docMk/>
          <pc:sldMk cId="834050406" sldId="256"/>
        </pc:sldMkLst>
      </pc:sldChg>
      <pc:sldChg chg="del">
        <pc:chgData name="WONG YUE HENG" userId="edda0531-0e8f-42c7-8fc6-a3a55b3655ef" providerId="ADAL" clId="{9B546CD4-EB03-4615-973B-EF400F82C496}" dt="2024-04-08T02:19:58.199" v="1391" actId="47"/>
        <pc:sldMkLst>
          <pc:docMk/>
          <pc:sldMk cId="3357200886" sldId="258"/>
        </pc:sldMkLst>
      </pc:sldChg>
      <pc:sldChg chg="del">
        <pc:chgData name="WONG YUE HENG" userId="edda0531-0e8f-42c7-8fc6-a3a55b3655ef" providerId="ADAL" clId="{9B546CD4-EB03-4615-973B-EF400F82C496}" dt="2024-04-08T02:19:58.199" v="1391" actId="47"/>
        <pc:sldMkLst>
          <pc:docMk/>
          <pc:sldMk cId="816733363" sldId="259"/>
        </pc:sldMkLst>
      </pc:sldChg>
      <pc:sldChg chg="addSp delSp modSp mod modTransition">
        <pc:chgData name="WONG YUE HENG" userId="edda0531-0e8f-42c7-8fc6-a3a55b3655ef" providerId="ADAL" clId="{9B546CD4-EB03-4615-973B-EF400F82C496}" dt="2024-04-08T05:36:54.833" v="1521"/>
        <pc:sldMkLst>
          <pc:docMk/>
          <pc:sldMk cId="2157044452" sldId="260"/>
        </pc:sldMkLst>
        <pc:spChg chg="mod">
          <ac:chgData name="WONG YUE HENG" userId="edda0531-0e8f-42c7-8fc6-a3a55b3655ef" providerId="ADAL" clId="{9B546CD4-EB03-4615-973B-EF400F82C496}" dt="2024-04-08T02:21:32.285" v="1444" actId="20577"/>
          <ac:spMkLst>
            <pc:docMk/>
            <pc:sldMk cId="2157044452" sldId="260"/>
            <ac:spMk id="3" creationId="{9BBDDBE1-00CD-4A90-9BA9-5E79F6C6FDE0}"/>
          </ac:spMkLst>
        </pc:spChg>
        <pc:picChg chg="del">
          <ac:chgData name="WONG YUE HENG" userId="edda0531-0e8f-42c7-8fc6-a3a55b3655ef" providerId="ADAL" clId="{9B546CD4-EB03-4615-973B-EF400F82C496}" dt="2024-04-08T02:20:23.898" v="1392" actId="478"/>
          <ac:picMkLst>
            <pc:docMk/>
            <pc:sldMk cId="2157044452" sldId="260"/>
            <ac:picMk id="5" creationId="{4BB88093-7048-42AA-9AFC-B007B4E797A0}"/>
          </ac:picMkLst>
        </pc:picChg>
        <pc:picChg chg="del">
          <ac:chgData name="WONG YUE HENG" userId="edda0531-0e8f-42c7-8fc6-a3a55b3655ef" providerId="ADAL" clId="{9B546CD4-EB03-4615-973B-EF400F82C496}" dt="2024-04-08T02:21:13.255" v="1405" actId="478"/>
          <ac:picMkLst>
            <pc:docMk/>
            <pc:sldMk cId="2157044452" sldId="260"/>
            <ac:picMk id="7" creationId="{1BCFD98B-5534-433A-A8E6-4DE2A04C391B}"/>
          </ac:picMkLst>
        </pc:picChg>
        <pc:picChg chg="add mod">
          <ac:chgData name="WONG YUE HENG" userId="edda0531-0e8f-42c7-8fc6-a3a55b3655ef" providerId="ADAL" clId="{9B546CD4-EB03-4615-973B-EF400F82C496}" dt="2024-04-08T05:36:54.833" v="1521"/>
          <ac:picMkLst>
            <pc:docMk/>
            <pc:sldMk cId="2157044452" sldId="260"/>
            <ac:picMk id="1026" creationId="{F4A11BF2-6A9D-993E-CFD2-780F222C2222}"/>
          </ac:picMkLst>
        </pc:picChg>
      </pc:sldChg>
      <pc:sldChg chg="modTransition">
        <pc:chgData name="WONG YUE HENG" userId="edda0531-0e8f-42c7-8fc6-a3a55b3655ef" providerId="ADAL" clId="{9B546CD4-EB03-4615-973B-EF400F82C496}" dt="2024-04-08T02:22:14.306" v="1448"/>
        <pc:sldMkLst>
          <pc:docMk/>
          <pc:sldMk cId="1102586818" sldId="262"/>
        </pc:sldMkLst>
      </pc:sldChg>
      <pc:sldChg chg="modTransition">
        <pc:chgData name="WONG YUE HENG" userId="edda0531-0e8f-42c7-8fc6-a3a55b3655ef" providerId="ADAL" clId="{9B546CD4-EB03-4615-973B-EF400F82C496}" dt="2024-04-08T06:11:29.692" v="1529"/>
        <pc:sldMkLst>
          <pc:docMk/>
          <pc:sldMk cId="3823436216" sldId="263"/>
        </pc:sldMkLst>
      </pc:sldChg>
      <pc:sldChg chg="addSp modSp new mod modTransition setBg">
        <pc:chgData name="WONG YUE HENG" userId="edda0531-0e8f-42c7-8fc6-a3a55b3655ef" providerId="ADAL" clId="{9B546CD4-EB03-4615-973B-EF400F82C496}" dt="2024-04-08T02:24:09.470" v="1452"/>
        <pc:sldMkLst>
          <pc:docMk/>
          <pc:sldMk cId="365060052" sldId="264"/>
        </pc:sldMkLst>
        <pc:spChg chg="mod">
          <ac:chgData name="WONG YUE HENG" userId="edda0531-0e8f-42c7-8fc6-a3a55b3655ef" providerId="ADAL" clId="{9B546CD4-EB03-4615-973B-EF400F82C496}" dt="2024-04-07T14:54:00.757" v="86" actId="26606"/>
          <ac:spMkLst>
            <pc:docMk/>
            <pc:sldMk cId="365060052" sldId="264"/>
            <ac:spMk id="2" creationId="{418BF504-53B7-2CA9-7447-9828BD046727}"/>
          </ac:spMkLst>
        </pc:spChg>
        <pc:spChg chg="add mod">
          <ac:chgData name="WONG YUE HENG" userId="edda0531-0e8f-42c7-8fc6-a3a55b3655ef" providerId="ADAL" clId="{9B546CD4-EB03-4615-973B-EF400F82C496}" dt="2024-04-07T14:54:24.655" v="99" actId="1076"/>
          <ac:spMkLst>
            <pc:docMk/>
            <pc:sldMk cId="365060052" sldId="264"/>
            <ac:spMk id="5" creationId="{C29C90F5-A69E-0CD5-9E46-AD98154DAE80}"/>
          </ac:spMkLst>
        </pc:spChg>
        <pc:spChg chg="add mod">
          <ac:chgData name="WONG YUE HENG" userId="edda0531-0e8f-42c7-8fc6-a3a55b3655ef" providerId="ADAL" clId="{9B546CD4-EB03-4615-973B-EF400F82C496}" dt="2024-04-07T14:54:24.655" v="99" actId="1076"/>
          <ac:spMkLst>
            <pc:docMk/>
            <pc:sldMk cId="365060052" sldId="264"/>
            <ac:spMk id="6" creationId="{46A0DC3E-1033-50A6-FBEF-0CB94968A96A}"/>
          </ac:spMkLst>
        </pc:spChg>
        <pc:picChg chg="add mod">
          <ac:chgData name="WONG YUE HENG" userId="edda0531-0e8f-42c7-8fc6-a3a55b3655ef" providerId="ADAL" clId="{9B546CD4-EB03-4615-973B-EF400F82C496}" dt="2024-04-07T14:54:24.655" v="99" actId="1076"/>
          <ac:picMkLst>
            <pc:docMk/>
            <pc:sldMk cId="365060052" sldId="264"/>
            <ac:picMk id="3" creationId="{09C7D552-8926-1F43-0221-6D75699DB567}"/>
          </ac:picMkLst>
        </pc:picChg>
        <pc:picChg chg="add mod">
          <ac:chgData name="WONG YUE HENG" userId="edda0531-0e8f-42c7-8fc6-a3a55b3655ef" providerId="ADAL" clId="{9B546CD4-EB03-4615-973B-EF400F82C496}" dt="2024-04-07T14:54:24.655" v="99" actId="1076"/>
          <ac:picMkLst>
            <pc:docMk/>
            <pc:sldMk cId="365060052" sldId="264"/>
            <ac:picMk id="4" creationId="{399FB7AF-F487-6AAA-ED98-E78DA2165F4F}"/>
          </ac:picMkLst>
        </pc:picChg>
        <pc:cxnChg chg="add">
          <ac:chgData name="WONG YUE HENG" userId="edda0531-0e8f-42c7-8fc6-a3a55b3655ef" providerId="ADAL" clId="{9B546CD4-EB03-4615-973B-EF400F82C496}" dt="2024-04-07T14:54:00.757" v="86" actId="26606"/>
          <ac:cxnSpMkLst>
            <pc:docMk/>
            <pc:sldMk cId="365060052" sldId="264"/>
            <ac:cxnSpMk id="12" creationId="{22953FD7-F17A-4D8D-8237-93E8D567166C}"/>
          </ac:cxnSpMkLst>
        </pc:cxnChg>
      </pc:sldChg>
      <pc:sldChg chg="addSp delSp modSp new mod modTransition">
        <pc:chgData name="WONG YUE HENG" userId="edda0531-0e8f-42c7-8fc6-a3a55b3655ef" providerId="ADAL" clId="{9B546CD4-EB03-4615-973B-EF400F82C496}" dt="2024-04-08T06:11:45.779" v="1530"/>
        <pc:sldMkLst>
          <pc:docMk/>
          <pc:sldMk cId="641696623" sldId="265"/>
        </pc:sldMkLst>
        <pc:spChg chg="mod">
          <ac:chgData name="WONG YUE HENG" userId="edda0531-0e8f-42c7-8fc6-a3a55b3655ef" providerId="ADAL" clId="{9B546CD4-EB03-4615-973B-EF400F82C496}" dt="2024-04-07T14:59:09.635" v="125" actId="20577"/>
          <ac:spMkLst>
            <pc:docMk/>
            <pc:sldMk cId="641696623" sldId="265"/>
            <ac:spMk id="2" creationId="{C69FFB30-40AA-B3C9-0AAB-D01BCEBFAA73}"/>
          </ac:spMkLst>
        </pc:spChg>
        <pc:spChg chg="add mod">
          <ac:chgData name="WONG YUE HENG" userId="edda0531-0e8f-42c7-8fc6-a3a55b3655ef" providerId="ADAL" clId="{9B546CD4-EB03-4615-973B-EF400F82C496}" dt="2024-04-07T15:15:50.379" v="256" actId="1076"/>
          <ac:spMkLst>
            <pc:docMk/>
            <pc:sldMk cId="641696623" sldId="265"/>
            <ac:spMk id="4" creationId="{861A2E87-28FB-AE5A-E4F9-8F02C6D63B57}"/>
          </ac:spMkLst>
        </pc:spChg>
        <pc:spChg chg="add mod">
          <ac:chgData name="WONG YUE HENG" userId="edda0531-0e8f-42c7-8fc6-a3a55b3655ef" providerId="ADAL" clId="{9B546CD4-EB03-4615-973B-EF400F82C496}" dt="2024-04-07T15:15:50.379" v="256" actId="1076"/>
          <ac:spMkLst>
            <pc:docMk/>
            <pc:sldMk cId="641696623" sldId="265"/>
            <ac:spMk id="7" creationId="{45CA9600-7FF1-480B-DFFF-00149F9B2EFD}"/>
          </ac:spMkLst>
        </pc:spChg>
        <pc:spChg chg="add mod">
          <ac:chgData name="WONG YUE HENG" userId="edda0531-0e8f-42c7-8fc6-a3a55b3655ef" providerId="ADAL" clId="{9B546CD4-EB03-4615-973B-EF400F82C496}" dt="2024-04-07T15:15:50.379" v="256" actId="1076"/>
          <ac:spMkLst>
            <pc:docMk/>
            <pc:sldMk cId="641696623" sldId="265"/>
            <ac:spMk id="8" creationId="{4052CD8D-4752-4403-0575-5C4045807CEC}"/>
          </ac:spMkLst>
        </pc:spChg>
        <pc:spChg chg="add del mod">
          <ac:chgData name="WONG YUE HENG" userId="edda0531-0e8f-42c7-8fc6-a3a55b3655ef" providerId="ADAL" clId="{9B546CD4-EB03-4615-973B-EF400F82C496}" dt="2024-04-07T15:15:40.111" v="253" actId="478"/>
          <ac:spMkLst>
            <pc:docMk/>
            <pc:sldMk cId="641696623" sldId="265"/>
            <ac:spMk id="15" creationId="{88DE8389-98D2-5FC4-F805-2430D4BAA798}"/>
          </ac:spMkLst>
        </pc:spChg>
        <pc:spChg chg="add mod">
          <ac:chgData name="WONG YUE HENG" userId="edda0531-0e8f-42c7-8fc6-a3a55b3655ef" providerId="ADAL" clId="{9B546CD4-EB03-4615-973B-EF400F82C496}" dt="2024-04-07T15:16:03.149" v="282" actId="20577"/>
          <ac:spMkLst>
            <pc:docMk/>
            <pc:sldMk cId="641696623" sldId="265"/>
            <ac:spMk id="16" creationId="{D7A6C200-B237-D4AE-A7AA-F33CC2A1CF13}"/>
          </ac:spMkLst>
        </pc:spChg>
        <pc:picChg chg="add del mod">
          <ac:chgData name="WONG YUE HENG" userId="edda0531-0e8f-42c7-8fc6-a3a55b3655ef" providerId="ADAL" clId="{9B546CD4-EB03-4615-973B-EF400F82C496}" dt="2024-04-07T15:15:50.379" v="256" actId="1076"/>
          <ac:picMkLst>
            <pc:docMk/>
            <pc:sldMk cId="641696623" sldId="265"/>
            <ac:picMk id="3" creationId="{216DA183-2E45-07E3-A75F-DC92208CD75C}"/>
          </ac:picMkLst>
        </pc:picChg>
        <pc:picChg chg="add mod">
          <ac:chgData name="WONG YUE HENG" userId="edda0531-0e8f-42c7-8fc6-a3a55b3655ef" providerId="ADAL" clId="{9B546CD4-EB03-4615-973B-EF400F82C496}" dt="2024-04-07T15:15:50.379" v="256" actId="1076"/>
          <ac:picMkLst>
            <pc:docMk/>
            <pc:sldMk cId="641696623" sldId="265"/>
            <ac:picMk id="6" creationId="{98561402-685E-FFEE-B86B-60AC3394BF0D}"/>
          </ac:picMkLst>
        </pc:picChg>
        <pc:picChg chg="add mod">
          <ac:chgData name="WONG YUE HENG" userId="edda0531-0e8f-42c7-8fc6-a3a55b3655ef" providerId="ADAL" clId="{9B546CD4-EB03-4615-973B-EF400F82C496}" dt="2024-04-07T15:15:50.379" v="256" actId="1076"/>
          <ac:picMkLst>
            <pc:docMk/>
            <pc:sldMk cId="641696623" sldId="265"/>
            <ac:picMk id="14" creationId="{A760B8A0-2BA3-2471-33E3-557294A41936}"/>
          </ac:picMkLst>
        </pc:picChg>
        <pc:picChg chg="add mod">
          <ac:chgData name="WONG YUE HENG" userId="edda0531-0e8f-42c7-8fc6-a3a55b3655ef" providerId="ADAL" clId="{9B546CD4-EB03-4615-973B-EF400F82C496}" dt="2024-04-07T15:15:50.379" v="256" actId="1076"/>
          <ac:picMkLst>
            <pc:docMk/>
            <pc:sldMk cId="641696623" sldId="265"/>
            <ac:picMk id="2050" creationId="{2130C874-EF13-514C-783C-1CA198977754}"/>
          </ac:picMkLst>
        </pc:picChg>
        <pc:cxnChg chg="add mod">
          <ac:chgData name="WONG YUE HENG" userId="edda0531-0e8f-42c7-8fc6-a3a55b3655ef" providerId="ADAL" clId="{9B546CD4-EB03-4615-973B-EF400F82C496}" dt="2024-04-07T15:15:50.379" v="256" actId="1076"/>
          <ac:cxnSpMkLst>
            <pc:docMk/>
            <pc:sldMk cId="641696623" sldId="265"/>
            <ac:cxnSpMk id="10" creationId="{BC2C4CEB-2543-2B0F-80C7-CD95045CA6DD}"/>
          </ac:cxnSpMkLst>
        </pc:cxnChg>
        <pc:cxnChg chg="add mod">
          <ac:chgData name="WONG YUE HENG" userId="edda0531-0e8f-42c7-8fc6-a3a55b3655ef" providerId="ADAL" clId="{9B546CD4-EB03-4615-973B-EF400F82C496}" dt="2024-04-07T15:15:50.379" v="256" actId="1076"/>
          <ac:cxnSpMkLst>
            <pc:docMk/>
            <pc:sldMk cId="641696623" sldId="265"/>
            <ac:cxnSpMk id="11" creationId="{C5A564D2-50B5-D894-C9E2-241FB84FFE48}"/>
          </ac:cxnSpMkLst>
        </pc:cxnChg>
        <pc:cxnChg chg="add mod">
          <ac:chgData name="WONG YUE HENG" userId="edda0531-0e8f-42c7-8fc6-a3a55b3655ef" providerId="ADAL" clId="{9B546CD4-EB03-4615-973B-EF400F82C496}" dt="2024-04-07T15:15:50.379" v="256" actId="1076"/>
          <ac:cxnSpMkLst>
            <pc:docMk/>
            <pc:sldMk cId="641696623" sldId="265"/>
            <ac:cxnSpMk id="12" creationId="{5348A8E4-BE27-F4A8-775E-ACEA903C00E1}"/>
          </ac:cxnSpMkLst>
        </pc:cxnChg>
      </pc:sldChg>
      <pc:sldChg chg="addSp delSp modSp add mod modTransition">
        <pc:chgData name="WONG YUE HENG" userId="edda0531-0e8f-42c7-8fc6-a3a55b3655ef" providerId="ADAL" clId="{9B546CD4-EB03-4615-973B-EF400F82C496}" dt="2024-04-08T02:24:34.425" v="1456"/>
        <pc:sldMkLst>
          <pc:docMk/>
          <pc:sldMk cId="30860117" sldId="266"/>
        </pc:sldMkLst>
        <pc:spChg chg="del">
          <ac:chgData name="WONG YUE HENG" userId="edda0531-0e8f-42c7-8fc6-a3a55b3655ef" providerId="ADAL" clId="{9B546CD4-EB03-4615-973B-EF400F82C496}" dt="2024-04-07T15:16:19.470" v="284" actId="478"/>
          <ac:spMkLst>
            <pc:docMk/>
            <pc:sldMk cId="30860117" sldId="266"/>
            <ac:spMk id="4" creationId="{861A2E87-28FB-AE5A-E4F9-8F02C6D63B57}"/>
          </ac:spMkLst>
        </pc:spChg>
        <pc:spChg chg="add mod">
          <ac:chgData name="WONG YUE HENG" userId="edda0531-0e8f-42c7-8fc6-a3a55b3655ef" providerId="ADAL" clId="{9B546CD4-EB03-4615-973B-EF400F82C496}" dt="2024-04-07T15:17:24.117" v="353" actId="1076"/>
          <ac:spMkLst>
            <pc:docMk/>
            <pc:sldMk cId="30860117" sldId="266"/>
            <ac:spMk id="5" creationId="{59A0055F-D9AA-4654-8050-4B6165F8A02A}"/>
          </ac:spMkLst>
        </pc:spChg>
        <pc:spChg chg="del">
          <ac:chgData name="WONG YUE HENG" userId="edda0531-0e8f-42c7-8fc6-a3a55b3655ef" providerId="ADAL" clId="{9B546CD4-EB03-4615-973B-EF400F82C496}" dt="2024-04-07T15:16:19.470" v="284" actId="478"/>
          <ac:spMkLst>
            <pc:docMk/>
            <pc:sldMk cId="30860117" sldId="266"/>
            <ac:spMk id="7" creationId="{45CA9600-7FF1-480B-DFFF-00149F9B2EFD}"/>
          </ac:spMkLst>
        </pc:spChg>
        <pc:spChg chg="mod">
          <ac:chgData name="WONG YUE HENG" userId="edda0531-0e8f-42c7-8fc6-a3a55b3655ef" providerId="ADAL" clId="{9B546CD4-EB03-4615-973B-EF400F82C496}" dt="2024-04-07T15:16:26.343" v="289" actId="1076"/>
          <ac:spMkLst>
            <pc:docMk/>
            <pc:sldMk cId="30860117" sldId="266"/>
            <ac:spMk id="8" creationId="{4052CD8D-4752-4403-0575-5C4045807CEC}"/>
          </ac:spMkLst>
        </pc:spChg>
        <pc:spChg chg="del mod">
          <ac:chgData name="WONG YUE HENG" userId="edda0531-0e8f-42c7-8fc6-a3a55b3655ef" providerId="ADAL" clId="{9B546CD4-EB03-4615-973B-EF400F82C496}" dt="2024-04-07T15:16:23.162" v="288" actId="478"/>
          <ac:spMkLst>
            <pc:docMk/>
            <pc:sldMk cId="30860117" sldId="266"/>
            <ac:spMk id="16" creationId="{D7A6C200-B237-D4AE-A7AA-F33CC2A1CF13}"/>
          </ac:spMkLst>
        </pc:spChg>
        <pc:picChg chg="del">
          <ac:chgData name="WONG YUE HENG" userId="edda0531-0e8f-42c7-8fc6-a3a55b3655ef" providerId="ADAL" clId="{9B546CD4-EB03-4615-973B-EF400F82C496}" dt="2024-04-07T15:16:19.470" v="284" actId="478"/>
          <ac:picMkLst>
            <pc:docMk/>
            <pc:sldMk cId="30860117" sldId="266"/>
            <ac:picMk id="3" creationId="{216DA183-2E45-07E3-A75F-DC92208CD75C}"/>
          </ac:picMkLst>
        </pc:picChg>
        <pc:picChg chg="del">
          <ac:chgData name="WONG YUE HENG" userId="edda0531-0e8f-42c7-8fc6-a3a55b3655ef" providerId="ADAL" clId="{9B546CD4-EB03-4615-973B-EF400F82C496}" dt="2024-04-07T15:16:19.470" v="284" actId="478"/>
          <ac:picMkLst>
            <pc:docMk/>
            <pc:sldMk cId="30860117" sldId="266"/>
            <ac:picMk id="6" creationId="{98561402-685E-FFEE-B86B-60AC3394BF0D}"/>
          </ac:picMkLst>
        </pc:picChg>
        <pc:picChg chg="add mod">
          <ac:chgData name="WONG YUE HENG" userId="edda0531-0e8f-42c7-8fc6-a3a55b3655ef" providerId="ADAL" clId="{9B546CD4-EB03-4615-973B-EF400F82C496}" dt="2024-04-07T15:17:44.074" v="360" actId="1076"/>
          <ac:picMkLst>
            <pc:docMk/>
            <pc:sldMk cId="30860117" sldId="266"/>
            <ac:picMk id="13" creationId="{261AC4D6-DAD9-4643-4FE8-7261060A3CF9}"/>
          </ac:picMkLst>
        </pc:picChg>
        <pc:picChg chg="del">
          <ac:chgData name="WONG YUE HENG" userId="edda0531-0e8f-42c7-8fc6-a3a55b3655ef" providerId="ADAL" clId="{9B546CD4-EB03-4615-973B-EF400F82C496}" dt="2024-04-07T15:16:20.777" v="285" actId="478"/>
          <ac:picMkLst>
            <pc:docMk/>
            <pc:sldMk cId="30860117" sldId="266"/>
            <ac:picMk id="14" creationId="{A760B8A0-2BA3-2471-33E3-557294A41936}"/>
          </ac:picMkLst>
        </pc:picChg>
        <pc:picChg chg="add mod">
          <ac:chgData name="WONG YUE HENG" userId="edda0531-0e8f-42c7-8fc6-a3a55b3655ef" providerId="ADAL" clId="{9B546CD4-EB03-4615-973B-EF400F82C496}" dt="2024-04-07T15:18:10.896" v="366" actId="14100"/>
          <ac:picMkLst>
            <pc:docMk/>
            <pc:sldMk cId="30860117" sldId="266"/>
            <ac:picMk id="17" creationId="{2FCABC8E-26F3-503C-E078-4DBC6C9B54B7}"/>
          </ac:picMkLst>
        </pc:picChg>
        <pc:picChg chg="mod">
          <ac:chgData name="WONG YUE HENG" userId="edda0531-0e8f-42c7-8fc6-a3a55b3655ef" providerId="ADAL" clId="{9B546CD4-EB03-4615-973B-EF400F82C496}" dt="2024-04-07T15:16:26.343" v="289" actId="1076"/>
          <ac:picMkLst>
            <pc:docMk/>
            <pc:sldMk cId="30860117" sldId="266"/>
            <ac:picMk id="2050" creationId="{2130C874-EF13-514C-783C-1CA198977754}"/>
          </ac:picMkLst>
        </pc:picChg>
        <pc:cxnChg chg="del">
          <ac:chgData name="WONG YUE HENG" userId="edda0531-0e8f-42c7-8fc6-a3a55b3655ef" providerId="ADAL" clId="{9B546CD4-EB03-4615-973B-EF400F82C496}" dt="2024-04-07T15:16:19.470" v="284" actId="478"/>
          <ac:cxnSpMkLst>
            <pc:docMk/>
            <pc:sldMk cId="30860117" sldId="266"/>
            <ac:cxnSpMk id="10" creationId="{BC2C4CEB-2543-2B0F-80C7-CD95045CA6DD}"/>
          </ac:cxnSpMkLst>
        </pc:cxnChg>
        <pc:cxnChg chg="del">
          <ac:chgData name="WONG YUE HENG" userId="edda0531-0e8f-42c7-8fc6-a3a55b3655ef" providerId="ADAL" clId="{9B546CD4-EB03-4615-973B-EF400F82C496}" dt="2024-04-07T15:16:19.470" v="284" actId="478"/>
          <ac:cxnSpMkLst>
            <pc:docMk/>
            <pc:sldMk cId="30860117" sldId="266"/>
            <ac:cxnSpMk id="11" creationId="{C5A564D2-50B5-D894-C9E2-241FB84FFE48}"/>
          </ac:cxnSpMkLst>
        </pc:cxnChg>
        <pc:cxnChg chg="del">
          <ac:chgData name="WONG YUE HENG" userId="edda0531-0e8f-42c7-8fc6-a3a55b3655ef" providerId="ADAL" clId="{9B546CD4-EB03-4615-973B-EF400F82C496}" dt="2024-04-07T15:16:22.013" v="286" actId="478"/>
          <ac:cxnSpMkLst>
            <pc:docMk/>
            <pc:sldMk cId="30860117" sldId="266"/>
            <ac:cxnSpMk id="12" creationId="{5348A8E4-BE27-F4A8-775E-ACEA903C00E1}"/>
          </ac:cxnSpMkLst>
        </pc:cxnChg>
      </pc:sldChg>
      <pc:sldChg chg="modSp add mod modTransition modAnim">
        <pc:chgData name="WONG YUE HENG" userId="edda0531-0e8f-42c7-8fc6-a3a55b3655ef" providerId="ADAL" clId="{9B546CD4-EB03-4615-973B-EF400F82C496}" dt="2024-04-08T02:26:15.212" v="1472"/>
        <pc:sldMkLst>
          <pc:docMk/>
          <pc:sldMk cId="2678185514" sldId="267"/>
        </pc:sldMkLst>
        <pc:spChg chg="mod">
          <ac:chgData name="WONG YUE HENG" userId="edda0531-0e8f-42c7-8fc6-a3a55b3655ef" providerId="ADAL" clId="{9B546CD4-EB03-4615-973B-EF400F82C496}" dt="2024-04-07T15:19:38.477" v="463" actId="20577"/>
          <ac:spMkLst>
            <pc:docMk/>
            <pc:sldMk cId="2678185514" sldId="267"/>
            <ac:spMk id="5" creationId="{59A0055F-D9AA-4654-8050-4B6165F8A02A}"/>
          </ac:spMkLst>
        </pc:spChg>
        <pc:picChg chg="mod">
          <ac:chgData name="WONG YUE HENG" userId="edda0531-0e8f-42c7-8fc6-a3a55b3655ef" providerId="ADAL" clId="{9B546CD4-EB03-4615-973B-EF400F82C496}" dt="2024-04-07T15:18:44.719" v="368"/>
          <ac:picMkLst>
            <pc:docMk/>
            <pc:sldMk cId="2678185514" sldId="267"/>
            <ac:picMk id="13" creationId="{261AC4D6-DAD9-4643-4FE8-7261060A3CF9}"/>
          </ac:picMkLst>
        </pc:picChg>
        <pc:picChg chg="mod">
          <ac:chgData name="WONG YUE HENG" userId="edda0531-0e8f-42c7-8fc6-a3a55b3655ef" providerId="ADAL" clId="{9B546CD4-EB03-4615-973B-EF400F82C496}" dt="2024-04-07T15:18:49.552" v="369"/>
          <ac:picMkLst>
            <pc:docMk/>
            <pc:sldMk cId="2678185514" sldId="267"/>
            <ac:picMk id="17" creationId="{2FCABC8E-26F3-503C-E078-4DBC6C9B54B7}"/>
          </ac:picMkLst>
        </pc:picChg>
      </pc:sldChg>
      <pc:sldChg chg="addSp delSp modSp add mod modTransition">
        <pc:chgData name="WONG YUE HENG" userId="edda0531-0e8f-42c7-8fc6-a3a55b3655ef" providerId="ADAL" clId="{9B546CD4-EB03-4615-973B-EF400F82C496}" dt="2024-04-08T06:11:54.361" v="1531"/>
        <pc:sldMkLst>
          <pc:docMk/>
          <pc:sldMk cId="34187492" sldId="268"/>
        </pc:sldMkLst>
        <pc:spChg chg="mod">
          <ac:chgData name="WONG YUE HENG" userId="edda0531-0e8f-42c7-8fc6-a3a55b3655ef" providerId="ADAL" clId="{9B546CD4-EB03-4615-973B-EF400F82C496}" dt="2024-04-07T15:21:28.240" v="532" actId="20577"/>
          <ac:spMkLst>
            <pc:docMk/>
            <pc:sldMk cId="34187492" sldId="268"/>
            <ac:spMk id="5" creationId="{59A0055F-D9AA-4654-8050-4B6165F8A02A}"/>
          </ac:spMkLst>
        </pc:spChg>
        <pc:picChg chg="add mod">
          <ac:chgData name="WONG YUE HENG" userId="edda0531-0e8f-42c7-8fc6-a3a55b3655ef" providerId="ADAL" clId="{9B546CD4-EB03-4615-973B-EF400F82C496}" dt="2024-04-07T15:21:12.591" v="482" actId="1366"/>
          <ac:picMkLst>
            <pc:docMk/>
            <pc:sldMk cId="34187492" sldId="268"/>
            <ac:picMk id="3" creationId="{7CB360B9-6D3F-3ADC-3D5E-430FEC9EAB6F}"/>
          </ac:picMkLst>
        </pc:picChg>
        <pc:picChg chg="add mod">
          <ac:chgData name="WONG YUE HENG" userId="edda0531-0e8f-42c7-8fc6-a3a55b3655ef" providerId="ADAL" clId="{9B546CD4-EB03-4615-973B-EF400F82C496}" dt="2024-04-07T15:21:12.591" v="482" actId="1366"/>
          <ac:picMkLst>
            <pc:docMk/>
            <pc:sldMk cId="34187492" sldId="268"/>
            <ac:picMk id="4" creationId="{B503A396-029E-14BA-C2E7-08000CAA239E}"/>
          </ac:picMkLst>
        </pc:picChg>
        <pc:picChg chg="add mod">
          <ac:chgData name="WONG YUE HENG" userId="edda0531-0e8f-42c7-8fc6-a3a55b3655ef" providerId="ADAL" clId="{9B546CD4-EB03-4615-973B-EF400F82C496}" dt="2024-04-07T15:21:12.591" v="482" actId="1366"/>
          <ac:picMkLst>
            <pc:docMk/>
            <pc:sldMk cId="34187492" sldId="268"/>
            <ac:picMk id="6" creationId="{E17BC721-7E71-A1D3-6873-360223132B50}"/>
          </ac:picMkLst>
        </pc:picChg>
        <pc:picChg chg="del">
          <ac:chgData name="WONG YUE HENG" userId="edda0531-0e8f-42c7-8fc6-a3a55b3655ef" providerId="ADAL" clId="{9B546CD4-EB03-4615-973B-EF400F82C496}" dt="2024-04-07T15:20:22.985" v="465" actId="478"/>
          <ac:picMkLst>
            <pc:docMk/>
            <pc:sldMk cId="34187492" sldId="268"/>
            <ac:picMk id="13" creationId="{261AC4D6-DAD9-4643-4FE8-7261060A3CF9}"/>
          </ac:picMkLst>
        </pc:picChg>
        <pc:picChg chg="del">
          <ac:chgData name="WONG YUE HENG" userId="edda0531-0e8f-42c7-8fc6-a3a55b3655ef" providerId="ADAL" clId="{9B546CD4-EB03-4615-973B-EF400F82C496}" dt="2024-04-07T15:20:22.985" v="465" actId="478"/>
          <ac:picMkLst>
            <pc:docMk/>
            <pc:sldMk cId="34187492" sldId="268"/>
            <ac:picMk id="17" creationId="{2FCABC8E-26F3-503C-E078-4DBC6C9B54B7}"/>
          </ac:picMkLst>
        </pc:picChg>
      </pc:sldChg>
      <pc:sldChg chg="addSp delSp modSp add mod ord modTransition">
        <pc:chgData name="WONG YUE HENG" userId="edda0531-0e8f-42c7-8fc6-a3a55b3655ef" providerId="ADAL" clId="{9B546CD4-EB03-4615-973B-EF400F82C496}" dt="2024-04-08T02:28:05.836" v="1493"/>
        <pc:sldMkLst>
          <pc:docMk/>
          <pc:sldMk cId="3171636758" sldId="269"/>
        </pc:sldMkLst>
        <pc:spChg chg="mod">
          <ac:chgData name="WONG YUE HENG" userId="edda0531-0e8f-42c7-8fc6-a3a55b3655ef" providerId="ADAL" clId="{9B546CD4-EB03-4615-973B-EF400F82C496}" dt="2024-04-07T15:23:18.180" v="577" actId="20577"/>
          <ac:spMkLst>
            <pc:docMk/>
            <pc:sldMk cId="3171636758" sldId="269"/>
            <ac:spMk id="2" creationId="{C69FFB30-40AA-B3C9-0AAB-D01BCEBFAA73}"/>
          </ac:spMkLst>
        </pc:spChg>
        <pc:spChg chg="mod">
          <ac:chgData name="WONG YUE HENG" userId="edda0531-0e8f-42c7-8fc6-a3a55b3655ef" providerId="ADAL" clId="{9B546CD4-EB03-4615-973B-EF400F82C496}" dt="2024-04-07T15:22:02.072" v="538" actId="1076"/>
          <ac:spMkLst>
            <pc:docMk/>
            <pc:sldMk cId="3171636758" sldId="269"/>
            <ac:spMk id="8" creationId="{4052CD8D-4752-4403-0575-5C4045807CEC}"/>
          </ac:spMkLst>
        </pc:spChg>
        <pc:spChg chg="add del mod">
          <ac:chgData name="WONG YUE HENG" userId="edda0531-0e8f-42c7-8fc6-a3a55b3655ef" providerId="ADAL" clId="{9B546CD4-EB03-4615-973B-EF400F82C496}" dt="2024-04-07T15:22:44.416" v="550" actId="478"/>
          <ac:spMkLst>
            <pc:docMk/>
            <pc:sldMk cId="3171636758" sldId="269"/>
            <ac:spMk id="20" creationId="{B2E0E7D8-777F-6594-EF43-FF79D2C47279}"/>
          </ac:spMkLst>
        </pc:spChg>
        <pc:spChg chg="add mod">
          <ac:chgData name="WONG YUE HENG" userId="edda0531-0e8f-42c7-8fc6-a3a55b3655ef" providerId="ADAL" clId="{9B546CD4-EB03-4615-973B-EF400F82C496}" dt="2024-04-07T15:22:54.890" v="563" actId="1076"/>
          <ac:spMkLst>
            <pc:docMk/>
            <pc:sldMk cId="3171636758" sldId="269"/>
            <ac:spMk id="21" creationId="{8C9F16DC-1F36-E5A0-3A9D-A9DAB06154F0}"/>
          </ac:spMkLst>
        </pc:spChg>
        <pc:picChg chg="add mod">
          <ac:chgData name="WONG YUE HENG" userId="edda0531-0e8f-42c7-8fc6-a3a55b3655ef" providerId="ADAL" clId="{9B546CD4-EB03-4615-973B-EF400F82C496}" dt="2024-04-07T15:28:38.911" v="828" actId="1582"/>
          <ac:picMkLst>
            <pc:docMk/>
            <pc:sldMk cId="3171636758" sldId="269"/>
            <ac:picMk id="19" creationId="{98BDA708-92C9-6D81-BF49-79E94FAD4FE2}"/>
          </ac:picMkLst>
        </pc:picChg>
        <pc:picChg chg="mod">
          <ac:chgData name="WONG YUE HENG" userId="edda0531-0e8f-42c7-8fc6-a3a55b3655ef" providerId="ADAL" clId="{9B546CD4-EB03-4615-973B-EF400F82C496}" dt="2024-04-07T15:22:02.072" v="538" actId="1076"/>
          <ac:picMkLst>
            <pc:docMk/>
            <pc:sldMk cId="3171636758" sldId="269"/>
            <ac:picMk id="2050" creationId="{2130C874-EF13-514C-783C-1CA198977754}"/>
          </ac:picMkLst>
        </pc:picChg>
        <pc:cxnChg chg="mod">
          <ac:chgData name="WONG YUE HENG" userId="edda0531-0e8f-42c7-8fc6-a3a55b3655ef" providerId="ADAL" clId="{9B546CD4-EB03-4615-973B-EF400F82C496}" dt="2024-04-07T15:22:07.580" v="540" actId="14100"/>
          <ac:cxnSpMkLst>
            <pc:docMk/>
            <pc:sldMk cId="3171636758" sldId="269"/>
            <ac:cxnSpMk id="11" creationId="{C5A564D2-50B5-D894-C9E2-241FB84FFE48}"/>
          </ac:cxnSpMkLst>
        </pc:cxnChg>
        <pc:cxnChg chg="mod">
          <ac:chgData name="WONG YUE HENG" userId="edda0531-0e8f-42c7-8fc6-a3a55b3655ef" providerId="ADAL" clId="{9B546CD4-EB03-4615-973B-EF400F82C496}" dt="2024-04-07T15:23:07.380" v="568" actId="14100"/>
          <ac:cxnSpMkLst>
            <pc:docMk/>
            <pc:sldMk cId="3171636758" sldId="269"/>
            <ac:cxnSpMk id="12" creationId="{5348A8E4-BE27-F4A8-775E-ACEA903C00E1}"/>
          </ac:cxnSpMkLst>
        </pc:cxnChg>
        <pc:cxnChg chg="add mod">
          <ac:chgData name="WONG YUE HENG" userId="edda0531-0e8f-42c7-8fc6-a3a55b3655ef" providerId="ADAL" clId="{9B546CD4-EB03-4615-973B-EF400F82C496}" dt="2024-04-07T15:22:13.228" v="543" actId="14100"/>
          <ac:cxnSpMkLst>
            <pc:docMk/>
            <pc:sldMk cId="3171636758" sldId="269"/>
            <ac:cxnSpMk id="13" creationId="{A829759D-6FD0-6FB4-B599-9517781CFF07}"/>
          </ac:cxnSpMkLst>
        </pc:cxnChg>
        <pc:cxnChg chg="add mod">
          <ac:chgData name="WONG YUE HENG" userId="edda0531-0e8f-42c7-8fc6-a3a55b3655ef" providerId="ADAL" clId="{9B546CD4-EB03-4615-973B-EF400F82C496}" dt="2024-04-07T15:23:12.228" v="570" actId="14100"/>
          <ac:cxnSpMkLst>
            <pc:docMk/>
            <pc:sldMk cId="3171636758" sldId="269"/>
            <ac:cxnSpMk id="22" creationId="{5EFF47AE-F082-1859-A673-18DFA0BFF36C}"/>
          </ac:cxnSpMkLst>
        </pc:cxnChg>
      </pc:sldChg>
      <pc:sldChg chg="addSp delSp modSp add mod modTransition modAnim">
        <pc:chgData name="WONG YUE HENG" userId="edda0531-0e8f-42c7-8fc6-a3a55b3655ef" providerId="ADAL" clId="{9B546CD4-EB03-4615-973B-EF400F82C496}" dt="2024-04-08T02:28:15.976" v="1495"/>
        <pc:sldMkLst>
          <pc:docMk/>
          <pc:sldMk cId="3106405568" sldId="270"/>
        </pc:sldMkLst>
        <pc:spChg chg="del">
          <ac:chgData name="WONG YUE HENG" userId="edda0531-0e8f-42c7-8fc6-a3a55b3655ef" providerId="ADAL" clId="{9B546CD4-EB03-4615-973B-EF400F82C496}" dt="2024-04-07T15:23:49.826" v="579" actId="478"/>
          <ac:spMkLst>
            <pc:docMk/>
            <pc:sldMk cId="3106405568" sldId="270"/>
            <ac:spMk id="4" creationId="{861A2E87-28FB-AE5A-E4F9-8F02C6D63B57}"/>
          </ac:spMkLst>
        </pc:spChg>
        <pc:spChg chg="add mod">
          <ac:chgData name="WONG YUE HENG" userId="edda0531-0e8f-42c7-8fc6-a3a55b3655ef" providerId="ADAL" clId="{9B546CD4-EB03-4615-973B-EF400F82C496}" dt="2024-04-07T15:25:02.235" v="672" actId="20577"/>
          <ac:spMkLst>
            <pc:docMk/>
            <pc:sldMk cId="3106405568" sldId="270"/>
            <ac:spMk id="5" creationId="{3C89B9EE-875C-C802-C283-973EE63A3B4B}"/>
          </ac:spMkLst>
        </pc:spChg>
        <pc:spChg chg="del">
          <ac:chgData name="WONG YUE HENG" userId="edda0531-0e8f-42c7-8fc6-a3a55b3655ef" providerId="ADAL" clId="{9B546CD4-EB03-4615-973B-EF400F82C496}" dt="2024-04-07T15:23:49.826" v="579" actId="478"/>
          <ac:spMkLst>
            <pc:docMk/>
            <pc:sldMk cId="3106405568" sldId="270"/>
            <ac:spMk id="7" creationId="{45CA9600-7FF1-480B-DFFF-00149F9B2EFD}"/>
          </ac:spMkLst>
        </pc:spChg>
        <pc:spChg chg="del">
          <ac:chgData name="WONG YUE HENG" userId="edda0531-0e8f-42c7-8fc6-a3a55b3655ef" providerId="ADAL" clId="{9B546CD4-EB03-4615-973B-EF400F82C496}" dt="2024-04-07T15:23:49.826" v="579" actId="478"/>
          <ac:spMkLst>
            <pc:docMk/>
            <pc:sldMk cId="3106405568" sldId="270"/>
            <ac:spMk id="8" creationId="{4052CD8D-4752-4403-0575-5C4045807CEC}"/>
          </ac:spMkLst>
        </pc:spChg>
        <pc:spChg chg="add mod">
          <ac:chgData name="WONG YUE HENG" userId="edda0531-0e8f-42c7-8fc6-a3a55b3655ef" providerId="ADAL" clId="{9B546CD4-EB03-4615-973B-EF400F82C496}" dt="2024-04-07T15:24:23.854" v="646"/>
          <ac:spMkLst>
            <pc:docMk/>
            <pc:sldMk cId="3106405568" sldId="270"/>
            <ac:spMk id="9" creationId="{7D5F5D46-BC11-AFCA-5F9D-F69C8E3B9C64}"/>
          </ac:spMkLst>
        </pc:spChg>
        <pc:spChg chg="del">
          <ac:chgData name="WONG YUE HENG" userId="edda0531-0e8f-42c7-8fc6-a3a55b3655ef" providerId="ADAL" clId="{9B546CD4-EB03-4615-973B-EF400F82C496}" dt="2024-04-07T15:23:49.826" v="579" actId="478"/>
          <ac:spMkLst>
            <pc:docMk/>
            <pc:sldMk cId="3106405568" sldId="270"/>
            <ac:spMk id="16" creationId="{D7A6C200-B237-D4AE-A7AA-F33CC2A1CF13}"/>
          </ac:spMkLst>
        </pc:spChg>
        <pc:spChg chg="mod">
          <ac:chgData name="WONG YUE HENG" userId="edda0531-0e8f-42c7-8fc6-a3a55b3655ef" providerId="ADAL" clId="{9B546CD4-EB03-4615-973B-EF400F82C496}" dt="2024-04-07T15:24:43.533" v="655" actId="1076"/>
          <ac:spMkLst>
            <pc:docMk/>
            <pc:sldMk cId="3106405568" sldId="270"/>
            <ac:spMk id="21" creationId="{8C9F16DC-1F36-E5A0-3A9D-A9DAB06154F0}"/>
          </ac:spMkLst>
        </pc:spChg>
        <pc:picChg chg="del">
          <ac:chgData name="WONG YUE HENG" userId="edda0531-0e8f-42c7-8fc6-a3a55b3655ef" providerId="ADAL" clId="{9B546CD4-EB03-4615-973B-EF400F82C496}" dt="2024-04-07T15:23:49.826" v="579" actId="478"/>
          <ac:picMkLst>
            <pc:docMk/>
            <pc:sldMk cId="3106405568" sldId="270"/>
            <ac:picMk id="3" creationId="{216DA183-2E45-07E3-A75F-DC92208CD75C}"/>
          </ac:picMkLst>
        </pc:picChg>
        <pc:picChg chg="del">
          <ac:chgData name="WONG YUE HENG" userId="edda0531-0e8f-42c7-8fc6-a3a55b3655ef" providerId="ADAL" clId="{9B546CD4-EB03-4615-973B-EF400F82C496}" dt="2024-04-07T15:23:49.826" v="579" actId="478"/>
          <ac:picMkLst>
            <pc:docMk/>
            <pc:sldMk cId="3106405568" sldId="270"/>
            <ac:picMk id="6" creationId="{98561402-685E-FFEE-B86B-60AC3394BF0D}"/>
          </ac:picMkLst>
        </pc:picChg>
        <pc:picChg chg="del">
          <ac:chgData name="WONG YUE HENG" userId="edda0531-0e8f-42c7-8fc6-a3a55b3655ef" providerId="ADAL" clId="{9B546CD4-EB03-4615-973B-EF400F82C496}" dt="2024-04-07T15:23:49.826" v="579" actId="478"/>
          <ac:picMkLst>
            <pc:docMk/>
            <pc:sldMk cId="3106405568" sldId="270"/>
            <ac:picMk id="14" creationId="{A760B8A0-2BA3-2471-33E3-557294A41936}"/>
          </ac:picMkLst>
        </pc:picChg>
        <pc:picChg chg="add mod">
          <ac:chgData name="WONG YUE HENG" userId="edda0531-0e8f-42c7-8fc6-a3a55b3655ef" providerId="ADAL" clId="{9B546CD4-EB03-4615-973B-EF400F82C496}" dt="2024-04-07T15:24:28.878" v="649" actId="14100"/>
          <ac:picMkLst>
            <pc:docMk/>
            <pc:sldMk cId="3106405568" sldId="270"/>
            <ac:picMk id="15" creationId="{2726A6E8-4410-1DD2-5499-ACB1BF3F7EEC}"/>
          </ac:picMkLst>
        </pc:picChg>
        <pc:picChg chg="add mod">
          <ac:chgData name="WONG YUE HENG" userId="edda0531-0e8f-42c7-8fc6-a3a55b3655ef" providerId="ADAL" clId="{9B546CD4-EB03-4615-973B-EF400F82C496}" dt="2024-04-07T15:25:09.680" v="675" actId="1076"/>
          <ac:picMkLst>
            <pc:docMk/>
            <pc:sldMk cId="3106405568" sldId="270"/>
            <ac:picMk id="17" creationId="{222E7270-7C87-C0FB-45D8-A85FBBCD0BFF}"/>
          </ac:picMkLst>
        </pc:picChg>
        <pc:picChg chg="mod">
          <ac:chgData name="WONG YUE HENG" userId="edda0531-0e8f-42c7-8fc6-a3a55b3655ef" providerId="ADAL" clId="{9B546CD4-EB03-4615-973B-EF400F82C496}" dt="2024-04-07T15:24:43.533" v="655" actId="1076"/>
          <ac:picMkLst>
            <pc:docMk/>
            <pc:sldMk cId="3106405568" sldId="270"/>
            <ac:picMk id="19" creationId="{98BDA708-92C9-6D81-BF49-79E94FAD4FE2}"/>
          </ac:picMkLst>
        </pc:picChg>
        <pc:picChg chg="del">
          <ac:chgData name="WONG YUE HENG" userId="edda0531-0e8f-42c7-8fc6-a3a55b3655ef" providerId="ADAL" clId="{9B546CD4-EB03-4615-973B-EF400F82C496}" dt="2024-04-07T15:23:49.826" v="579" actId="478"/>
          <ac:picMkLst>
            <pc:docMk/>
            <pc:sldMk cId="3106405568" sldId="270"/>
            <ac:picMk id="2050" creationId="{2130C874-EF13-514C-783C-1CA198977754}"/>
          </ac:picMkLst>
        </pc:picChg>
        <pc:cxnChg chg="del">
          <ac:chgData name="WONG YUE HENG" userId="edda0531-0e8f-42c7-8fc6-a3a55b3655ef" providerId="ADAL" clId="{9B546CD4-EB03-4615-973B-EF400F82C496}" dt="2024-04-07T15:23:49.826" v="579" actId="478"/>
          <ac:cxnSpMkLst>
            <pc:docMk/>
            <pc:sldMk cId="3106405568" sldId="270"/>
            <ac:cxnSpMk id="10" creationId="{BC2C4CEB-2543-2B0F-80C7-CD95045CA6DD}"/>
          </ac:cxnSpMkLst>
        </pc:cxnChg>
        <pc:cxnChg chg="del">
          <ac:chgData name="WONG YUE HENG" userId="edda0531-0e8f-42c7-8fc6-a3a55b3655ef" providerId="ADAL" clId="{9B546CD4-EB03-4615-973B-EF400F82C496}" dt="2024-04-07T15:23:49.826" v="579" actId="478"/>
          <ac:cxnSpMkLst>
            <pc:docMk/>
            <pc:sldMk cId="3106405568" sldId="270"/>
            <ac:cxnSpMk id="11" creationId="{C5A564D2-50B5-D894-C9E2-241FB84FFE48}"/>
          </ac:cxnSpMkLst>
        </pc:cxnChg>
        <pc:cxnChg chg="del">
          <ac:chgData name="WONG YUE HENG" userId="edda0531-0e8f-42c7-8fc6-a3a55b3655ef" providerId="ADAL" clId="{9B546CD4-EB03-4615-973B-EF400F82C496}" dt="2024-04-07T15:23:49.826" v="579" actId="478"/>
          <ac:cxnSpMkLst>
            <pc:docMk/>
            <pc:sldMk cId="3106405568" sldId="270"/>
            <ac:cxnSpMk id="12" creationId="{5348A8E4-BE27-F4A8-775E-ACEA903C00E1}"/>
          </ac:cxnSpMkLst>
        </pc:cxnChg>
        <pc:cxnChg chg="del">
          <ac:chgData name="WONG YUE HENG" userId="edda0531-0e8f-42c7-8fc6-a3a55b3655ef" providerId="ADAL" clId="{9B546CD4-EB03-4615-973B-EF400F82C496}" dt="2024-04-07T15:23:49.826" v="579" actId="478"/>
          <ac:cxnSpMkLst>
            <pc:docMk/>
            <pc:sldMk cId="3106405568" sldId="270"/>
            <ac:cxnSpMk id="13" creationId="{A829759D-6FD0-6FB4-B599-9517781CFF07}"/>
          </ac:cxnSpMkLst>
        </pc:cxnChg>
        <pc:cxnChg chg="del">
          <ac:chgData name="WONG YUE HENG" userId="edda0531-0e8f-42c7-8fc6-a3a55b3655ef" providerId="ADAL" clId="{9B546CD4-EB03-4615-973B-EF400F82C496}" dt="2024-04-07T15:23:49.826" v="579" actId="478"/>
          <ac:cxnSpMkLst>
            <pc:docMk/>
            <pc:sldMk cId="3106405568" sldId="270"/>
            <ac:cxnSpMk id="22" creationId="{5EFF47AE-F082-1859-A673-18DFA0BFF36C}"/>
          </ac:cxnSpMkLst>
        </pc:cxnChg>
      </pc:sldChg>
      <pc:sldChg chg="addSp delSp modSp add mod modTransition delAnim modAnim">
        <pc:chgData name="WONG YUE HENG" userId="edda0531-0e8f-42c7-8fc6-a3a55b3655ef" providerId="ADAL" clId="{9B546CD4-EB03-4615-973B-EF400F82C496}" dt="2024-04-08T02:28:42.220" v="1498"/>
        <pc:sldMkLst>
          <pc:docMk/>
          <pc:sldMk cId="2677078521" sldId="271"/>
        </pc:sldMkLst>
        <pc:spChg chg="mod">
          <ac:chgData name="WONG YUE HENG" userId="edda0531-0e8f-42c7-8fc6-a3a55b3655ef" providerId="ADAL" clId="{9B546CD4-EB03-4615-973B-EF400F82C496}" dt="2024-04-07T15:25:44.564" v="781" actId="5793"/>
          <ac:spMkLst>
            <pc:docMk/>
            <pc:sldMk cId="2677078521" sldId="271"/>
            <ac:spMk id="5" creationId="{3C89B9EE-875C-C802-C283-973EE63A3B4B}"/>
          </ac:spMkLst>
        </pc:spChg>
        <pc:picChg chg="add mod">
          <ac:chgData name="WONG YUE HENG" userId="edda0531-0e8f-42c7-8fc6-a3a55b3655ef" providerId="ADAL" clId="{9B546CD4-EB03-4615-973B-EF400F82C496}" dt="2024-04-07T15:26:08.094" v="792" actId="1076"/>
          <ac:picMkLst>
            <pc:docMk/>
            <pc:sldMk cId="2677078521" sldId="271"/>
            <ac:picMk id="3" creationId="{90A6E752-B146-2DED-F937-76D34466D025}"/>
          </ac:picMkLst>
        </pc:picChg>
        <pc:picChg chg="add mod">
          <ac:chgData name="WONG YUE HENG" userId="edda0531-0e8f-42c7-8fc6-a3a55b3655ef" providerId="ADAL" clId="{9B546CD4-EB03-4615-973B-EF400F82C496}" dt="2024-04-07T15:26:11.447" v="797" actId="1076"/>
          <ac:picMkLst>
            <pc:docMk/>
            <pc:sldMk cId="2677078521" sldId="271"/>
            <ac:picMk id="4" creationId="{8FEC64E5-C6F3-4D78-5C2E-F0759BB70247}"/>
          </ac:picMkLst>
        </pc:picChg>
        <pc:picChg chg="add mod">
          <ac:chgData name="WONG YUE HENG" userId="edda0531-0e8f-42c7-8fc6-a3a55b3655ef" providerId="ADAL" clId="{9B546CD4-EB03-4615-973B-EF400F82C496}" dt="2024-04-07T15:26:10.676" v="796" actId="1076"/>
          <ac:picMkLst>
            <pc:docMk/>
            <pc:sldMk cId="2677078521" sldId="271"/>
            <ac:picMk id="6" creationId="{A1ED470C-D9DB-8ACA-F6F8-E3A66A813CE2}"/>
          </ac:picMkLst>
        </pc:picChg>
        <pc:picChg chg="add mod">
          <ac:chgData name="WONG YUE HENG" userId="edda0531-0e8f-42c7-8fc6-a3a55b3655ef" providerId="ADAL" clId="{9B546CD4-EB03-4615-973B-EF400F82C496}" dt="2024-04-07T15:26:09.937" v="795" actId="1076"/>
          <ac:picMkLst>
            <pc:docMk/>
            <pc:sldMk cId="2677078521" sldId="271"/>
            <ac:picMk id="7" creationId="{F9435396-9451-BDBB-ACAB-4B5E0337CF00}"/>
          </ac:picMkLst>
        </pc:picChg>
        <pc:picChg chg="del">
          <ac:chgData name="WONG YUE HENG" userId="edda0531-0e8f-42c7-8fc6-a3a55b3655ef" providerId="ADAL" clId="{9B546CD4-EB03-4615-973B-EF400F82C496}" dt="2024-04-07T15:25:27.140" v="678" actId="478"/>
          <ac:picMkLst>
            <pc:docMk/>
            <pc:sldMk cId="2677078521" sldId="271"/>
            <ac:picMk id="15" creationId="{2726A6E8-4410-1DD2-5499-ACB1BF3F7EEC}"/>
          </ac:picMkLst>
        </pc:picChg>
        <pc:picChg chg="del">
          <ac:chgData name="WONG YUE HENG" userId="edda0531-0e8f-42c7-8fc6-a3a55b3655ef" providerId="ADAL" clId="{9B546CD4-EB03-4615-973B-EF400F82C496}" dt="2024-04-07T15:25:27.140" v="678" actId="478"/>
          <ac:picMkLst>
            <pc:docMk/>
            <pc:sldMk cId="2677078521" sldId="271"/>
            <ac:picMk id="17" creationId="{222E7270-7C87-C0FB-45D8-A85FBBCD0BFF}"/>
          </ac:picMkLst>
        </pc:picChg>
      </pc:sldChg>
      <pc:sldChg chg="addSp modSp add mod ord modTransition modAnim">
        <pc:chgData name="WONG YUE HENG" userId="edda0531-0e8f-42c7-8fc6-a3a55b3655ef" providerId="ADAL" clId="{9B546CD4-EB03-4615-973B-EF400F82C496}" dt="2024-04-08T02:29:05.942" v="1499"/>
        <pc:sldMkLst>
          <pc:docMk/>
          <pc:sldMk cId="3098188930" sldId="272"/>
        </pc:sldMkLst>
        <pc:spChg chg="mod">
          <ac:chgData name="WONG YUE HENG" userId="edda0531-0e8f-42c7-8fc6-a3a55b3655ef" providerId="ADAL" clId="{9B546CD4-EB03-4615-973B-EF400F82C496}" dt="2024-04-07T15:26:37.091" v="802" actId="20577"/>
          <ac:spMkLst>
            <pc:docMk/>
            <pc:sldMk cId="3098188930" sldId="272"/>
            <ac:spMk id="2" creationId="{C69FFB30-40AA-B3C9-0AAB-D01BCEBFAA73}"/>
          </ac:spMkLst>
        </pc:spChg>
        <pc:spChg chg="add mod">
          <ac:chgData name="WONG YUE HENG" userId="edda0531-0e8f-42c7-8fc6-a3a55b3655ef" providerId="ADAL" clId="{9B546CD4-EB03-4615-973B-EF400F82C496}" dt="2024-04-07T15:28:56.861" v="831" actId="1076"/>
          <ac:spMkLst>
            <pc:docMk/>
            <pc:sldMk cId="3098188930" sldId="272"/>
            <ac:spMk id="15" creationId="{F94231F1-EECA-8D25-875C-9AC163CADE8B}"/>
          </ac:spMkLst>
        </pc:spChg>
        <pc:picChg chg="mod">
          <ac:chgData name="WONG YUE HENG" userId="edda0531-0e8f-42c7-8fc6-a3a55b3655ef" providerId="ADAL" clId="{9B546CD4-EB03-4615-973B-EF400F82C496}" dt="2024-04-07T15:27:31.005" v="818" actId="1076"/>
          <ac:picMkLst>
            <pc:docMk/>
            <pc:sldMk cId="3098188930" sldId="272"/>
            <ac:picMk id="3" creationId="{216DA183-2E45-07E3-A75F-DC92208CD75C}"/>
          </ac:picMkLst>
        </pc:picChg>
        <pc:picChg chg="add mod">
          <ac:chgData name="WONG YUE HENG" userId="edda0531-0e8f-42c7-8fc6-a3a55b3655ef" providerId="ADAL" clId="{9B546CD4-EB03-4615-973B-EF400F82C496}" dt="2024-04-07T15:28:24.562" v="825" actId="1582"/>
          <ac:picMkLst>
            <pc:docMk/>
            <pc:sldMk cId="3098188930" sldId="272"/>
            <ac:picMk id="9" creationId="{11BA59BE-F399-C067-11B5-68DD2086D3F8}"/>
          </ac:picMkLst>
        </pc:picChg>
        <pc:picChg chg="add mod">
          <ac:chgData name="WONG YUE HENG" userId="edda0531-0e8f-42c7-8fc6-a3a55b3655ef" providerId="ADAL" clId="{9B546CD4-EB03-4615-973B-EF400F82C496}" dt="2024-04-07T15:28:26.742" v="826" actId="14100"/>
          <ac:picMkLst>
            <pc:docMk/>
            <pc:sldMk cId="3098188930" sldId="272"/>
            <ac:picMk id="4098" creationId="{D86D2436-0FD1-7DC9-EDAB-2D89A4053427}"/>
          </ac:picMkLst>
        </pc:picChg>
      </pc:sldChg>
      <pc:sldChg chg="addSp delSp modSp new mod modTransition">
        <pc:chgData name="WONG YUE HENG" userId="edda0531-0e8f-42c7-8fc6-a3a55b3655ef" providerId="ADAL" clId="{9B546CD4-EB03-4615-973B-EF400F82C496}" dt="2024-04-08T02:30:20.264" v="1506"/>
        <pc:sldMkLst>
          <pc:docMk/>
          <pc:sldMk cId="1554001655" sldId="273"/>
        </pc:sldMkLst>
        <pc:spChg chg="mod">
          <ac:chgData name="WONG YUE HENG" userId="edda0531-0e8f-42c7-8fc6-a3a55b3655ef" providerId="ADAL" clId="{9B546CD4-EB03-4615-973B-EF400F82C496}" dt="2024-04-07T15:30:48.215" v="903" actId="20577"/>
          <ac:spMkLst>
            <pc:docMk/>
            <pc:sldMk cId="1554001655" sldId="273"/>
            <ac:spMk id="2" creationId="{151F3E97-ED61-4C89-64E9-EE1608529535}"/>
          </ac:spMkLst>
        </pc:spChg>
        <pc:spChg chg="add del mod">
          <ac:chgData name="WONG YUE HENG" userId="edda0531-0e8f-42c7-8fc6-a3a55b3655ef" providerId="ADAL" clId="{9B546CD4-EB03-4615-973B-EF400F82C496}" dt="2024-04-07T15:32:06.769" v="946" actId="478"/>
          <ac:spMkLst>
            <pc:docMk/>
            <pc:sldMk cId="1554001655" sldId="273"/>
            <ac:spMk id="3" creationId="{71EA9835-3C9A-0086-8955-EC62237A57F3}"/>
          </ac:spMkLst>
        </pc:spChg>
        <pc:spChg chg="del">
          <ac:chgData name="WONG YUE HENG" userId="edda0531-0e8f-42c7-8fc6-a3a55b3655ef" providerId="ADAL" clId="{9B546CD4-EB03-4615-973B-EF400F82C496}" dt="2024-04-07T15:30:54.290" v="904" actId="478"/>
          <ac:spMkLst>
            <pc:docMk/>
            <pc:sldMk cId="1554001655" sldId="273"/>
            <ac:spMk id="4" creationId="{42F3F0B6-5A5F-204A-BE3B-6EFBBA6AE4AE}"/>
          </ac:spMkLst>
        </pc:spChg>
        <pc:spChg chg="add del mod">
          <ac:chgData name="WONG YUE HENG" userId="edda0531-0e8f-42c7-8fc6-a3a55b3655ef" providerId="ADAL" clId="{9B546CD4-EB03-4615-973B-EF400F82C496}" dt="2024-04-07T15:32:06.773" v="948"/>
          <ac:spMkLst>
            <pc:docMk/>
            <pc:sldMk cId="1554001655" sldId="273"/>
            <ac:spMk id="5" creationId="{43B464CA-B057-39C4-C146-761CE29AE8D8}"/>
          </ac:spMkLst>
        </pc:spChg>
        <pc:picChg chg="add mod">
          <ac:chgData name="WONG YUE HENG" userId="edda0531-0e8f-42c7-8fc6-a3a55b3655ef" providerId="ADAL" clId="{9B546CD4-EB03-4615-973B-EF400F82C496}" dt="2024-04-07T15:31:10.771" v="906"/>
          <ac:picMkLst>
            <pc:docMk/>
            <pc:sldMk cId="1554001655" sldId="273"/>
            <ac:picMk id="5122" creationId="{8E5F02BA-5695-F6D4-D77B-823BAE0FCC5F}"/>
          </ac:picMkLst>
        </pc:picChg>
        <pc:picChg chg="add mod">
          <ac:chgData name="WONG YUE HENG" userId="edda0531-0e8f-42c7-8fc6-a3a55b3655ef" providerId="ADAL" clId="{9B546CD4-EB03-4615-973B-EF400F82C496}" dt="2024-04-07T15:31:43.166" v="920" actId="1076"/>
          <ac:picMkLst>
            <pc:docMk/>
            <pc:sldMk cId="1554001655" sldId="273"/>
            <ac:picMk id="5124" creationId="{4C1E4212-01D9-19C6-F3B6-5F6A5A78511D}"/>
          </ac:picMkLst>
        </pc:picChg>
        <pc:picChg chg="add del mod">
          <ac:chgData name="WONG YUE HENG" userId="edda0531-0e8f-42c7-8fc6-a3a55b3655ef" providerId="ADAL" clId="{9B546CD4-EB03-4615-973B-EF400F82C496}" dt="2024-04-07T15:33:09.575" v="957" actId="1076"/>
          <ac:picMkLst>
            <pc:docMk/>
            <pc:sldMk cId="1554001655" sldId="273"/>
            <ac:picMk id="5126" creationId="{D62EC496-3A6B-6CBB-BB14-7959CD31EC7C}"/>
          </ac:picMkLst>
        </pc:picChg>
        <pc:picChg chg="add del">
          <ac:chgData name="WONG YUE HENG" userId="edda0531-0e8f-42c7-8fc6-a3a55b3655ef" providerId="ADAL" clId="{9B546CD4-EB03-4615-973B-EF400F82C496}" dt="2024-04-07T15:32:52.970" v="954" actId="478"/>
          <ac:picMkLst>
            <pc:docMk/>
            <pc:sldMk cId="1554001655" sldId="273"/>
            <ac:picMk id="5128" creationId="{4DA08644-9F99-64D6-74EA-DA796734A057}"/>
          </ac:picMkLst>
        </pc:picChg>
      </pc:sldChg>
      <pc:sldChg chg="addSp delSp modSp add mod modTransition setBg modAnim">
        <pc:chgData name="WONG YUE HENG" userId="edda0531-0e8f-42c7-8fc6-a3a55b3655ef" providerId="ADAL" clId="{9B546CD4-EB03-4615-973B-EF400F82C496}" dt="2024-04-08T02:30:40.006" v="1509"/>
        <pc:sldMkLst>
          <pc:docMk/>
          <pc:sldMk cId="3240942976" sldId="274"/>
        </pc:sldMkLst>
        <pc:spChg chg="mod">
          <ac:chgData name="WONG YUE HENG" userId="edda0531-0e8f-42c7-8fc6-a3a55b3655ef" providerId="ADAL" clId="{9B546CD4-EB03-4615-973B-EF400F82C496}" dt="2024-04-07T15:34:57.123" v="996" actId="26606"/>
          <ac:spMkLst>
            <pc:docMk/>
            <pc:sldMk cId="3240942976" sldId="274"/>
            <ac:spMk id="2" creationId="{151F3E97-ED61-4C89-64E9-EE1608529535}"/>
          </ac:spMkLst>
        </pc:spChg>
        <pc:spChg chg="add del">
          <ac:chgData name="WONG YUE HENG" userId="edda0531-0e8f-42c7-8fc6-a3a55b3655ef" providerId="ADAL" clId="{9B546CD4-EB03-4615-973B-EF400F82C496}" dt="2024-04-07T15:34:57.123" v="996" actId="26606"/>
          <ac:spMkLst>
            <pc:docMk/>
            <pc:sldMk cId="3240942976" sldId="274"/>
            <ac:spMk id="10" creationId="{AB832D16-7558-4209-B5E6-60CFB7383EB6}"/>
          </ac:spMkLst>
        </pc:spChg>
        <pc:spChg chg="add del">
          <ac:chgData name="WONG YUE HENG" userId="edda0531-0e8f-42c7-8fc6-a3a55b3655ef" providerId="ADAL" clId="{9B546CD4-EB03-4615-973B-EF400F82C496}" dt="2024-04-07T15:34:57.123" v="996" actId="26606"/>
          <ac:spMkLst>
            <pc:docMk/>
            <pc:sldMk cId="3240942976" sldId="274"/>
            <ac:spMk id="12" creationId="{0B201792-59B9-4FE8-9B2A-7F7A5AED030D}"/>
          </ac:spMkLst>
        </pc:spChg>
        <pc:spChg chg="add del">
          <ac:chgData name="WONG YUE HENG" userId="edda0531-0e8f-42c7-8fc6-a3a55b3655ef" providerId="ADAL" clId="{9B546CD4-EB03-4615-973B-EF400F82C496}" dt="2024-04-07T15:34:57.123" v="996" actId="26606"/>
          <ac:spMkLst>
            <pc:docMk/>
            <pc:sldMk cId="3240942976" sldId="274"/>
            <ac:spMk id="16" creationId="{D045426A-326D-4262-A31E-8C4D4221167D}"/>
          </ac:spMkLst>
        </pc:spChg>
        <pc:spChg chg="add del">
          <ac:chgData name="WONG YUE HENG" userId="edda0531-0e8f-42c7-8fc6-a3a55b3655ef" providerId="ADAL" clId="{9B546CD4-EB03-4615-973B-EF400F82C496}" dt="2024-04-07T15:34:57.123" v="996" actId="26606"/>
          <ac:spMkLst>
            <pc:docMk/>
            <pc:sldMk cId="3240942976" sldId="274"/>
            <ac:spMk id="18" creationId="{8BD0C197-6F97-4148-BD9F-3BC50E46A47D}"/>
          </ac:spMkLst>
        </pc:spChg>
        <pc:picChg chg="add mod">
          <ac:chgData name="WONG YUE HENG" userId="edda0531-0e8f-42c7-8fc6-a3a55b3655ef" providerId="ADAL" clId="{9B546CD4-EB03-4615-973B-EF400F82C496}" dt="2024-04-07T15:34:57.123" v="996" actId="26606"/>
          <ac:picMkLst>
            <pc:docMk/>
            <pc:sldMk cId="3240942976" sldId="274"/>
            <ac:picMk id="3" creationId="{6A80761E-FB15-F626-6F32-FBBFBBF95DB9}"/>
          </ac:picMkLst>
        </pc:picChg>
        <pc:picChg chg="add mod ord">
          <ac:chgData name="WONG YUE HENG" userId="edda0531-0e8f-42c7-8fc6-a3a55b3655ef" providerId="ADAL" clId="{9B546CD4-EB03-4615-973B-EF400F82C496}" dt="2024-04-07T15:35:57.043" v="1011" actId="166"/>
          <ac:picMkLst>
            <pc:docMk/>
            <pc:sldMk cId="3240942976" sldId="274"/>
            <ac:picMk id="4" creationId="{FFDAF971-EECB-E623-F91E-1237C952EDBA}"/>
          </ac:picMkLst>
        </pc:picChg>
        <pc:picChg chg="add mod ord">
          <ac:chgData name="WONG YUE HENG" userId="edda0531-0e8f-42c7-8fc6-a3a55b3655ef" providerId="ADAL" clId="{9B546CD4-EB03-4615-973B-EF400F82C496}" dt="2024-04-07T15:34:57.123" v="996" actId="26606"/>
          <ac:picMkLst>
            <pc:docMk/>
            <pc:sldMk cId="3240942976" sldId="274"/>
            <ac:picMk id="5" creationId="{2BA66EB8-E935-F965-5E10-980CB52E3E72}"/>
          </ac:picMkLst>
        </pc:picChg>
        <pc:picChg chg="del">
          <ac:chgData name="WONG YUE HENG" userId="edda0531-0e8f-42c7-8fc6-a3a55b3655ef" providerId="ADAL" clId="{9B546CD4-EB03-4615-973B-EF400F82C496}" dt="2024-04-07T15:33:43.900" v="959" actId="478"/>
          <ac:picMkLst>
            <pc:docMk/>
            <pc:sldMk cId="3240942976" sldId="274"/>
            <ac:picMk id="5124" creationId="{4C1E4212-01D9-19C6-F3B6-5F6A5A78511D}"/>
          </ac:picMkLst>
        </pc:picChg>
        <pc:picChg chg="del">
          <ac:chgData name="WONG YUE HENG" userId="edda0531-0e8f-42c7-8fc6-a3a55b3655ef" providerId="ADAL" clId="{9B546CD4-EB03-4615-973B-EF400F82C496}" dt="2024-04-07T15:33:48.469" v="976" actId="478"/>
          <ac:picMkLst>
            <pc:docMk/>
            <pc:sldMk cId="3240942976" sldId="274"/>
            <ac:picMk id="5126" creationId="{D62EC496-3A6B-6CBB-BB14-7959CD31EC7C}"/>
          </ac:picMkLst>
        </pc:picChg>
        <pc:cxnChg chg="add del">
          <ac:chgData name="WONG YUE HENG" userId="edda0531-0e8f-42c7-8fc6-a3a55b3655ef" providerId="ADAL" clId="{9B546CD4-EB03-4615-973B-EF400F82C496}" dt="2024-04-07T15:34:57.123" v="996" actId="26606"/>
          <ac:cxnSpMkLst>
            <pc:docMk/>
            <pc:sldMk cId="3240942976" sldId="274"/>
            <ac:cxnSpMk id="14" creationId="{461931C1-E9DE-4D66-831E-9ABDF1574871}"/>
          </ac:cxnSpMkLst>
        </pc:cxnChg>
        <pc:cxnChg chg="add del">
          <ac:chgData name="WONG YUE HENG" userId="edda0531-0e8f-42c7-8fc6-a3a55b3655ef" providerId="ADAL" clId="{9B546CD4-EB03-4615-973B-EF400F82C496}" dt="2024-04-07T15:34:57.123" v="996" actId="26606"/>
          <ac:cxnSpMkLst>
            <pc:docMk/>
            <pc:sldMk cId="3240942976" sldId="274"/>
            <ac:cxnSpMk id="20" creationId="{6F6FDB19-8C2A-48D0-8728-5987EDF371EF}"/>
          </ac:cxnSpMkLst>
        </pc:cxnChg>
        <pc:cxnChg chg="add del">
          <ac:chgData name="WONG YUE HENG" userId="edda0531-0e8f-42c7-8fc6-a3a55b3655ef" providerId="ADAL" clId="{9B546CD4-EB03-4615-973B-EF400F82C496}" dt="2024-04-07T15:34:57.123" v="996" actId="26606"/>
          <ac:cxnSpMkLst>
            <pc:docMk/>
            <pc:sldMk cId="3240942976" sldId="274"/>
            <ac:cxnSpMk id="22" creationId="{F09B89FA-8981-4C79-AEA8-92BBDEB74217}"/>
          </ac:cxnSpMkLst>
        </pc:cxnChg>
        <pc:cxnChg chg="add del">
          <ac:chgData name="WONG YUE HENG" userId="edda0531-0e8f-42c7-8fc6-a3a55b3655ef" providerId="ADAL" clId="{9B546CD4-EB03-4615-973B-EF400F82C496}" dt="2024-04-07T15:34:57.123" v="996" actId="26606"/>
          <ac:cxnSpMkLst>
            <pc:docMk/>
            <pc:sldMk cId="3240942976" sldId="274"/>
            <ac:cxnSpMk id="24" creationId="{0F5E87B5-6250-4AF5-88E7-E1D9745E7C6E}"/>
          </ac:cxnSpMkLst>
        </pc:cxnChg>
      </pc:sldChg>
      <pc:sldChg chg="delSp modSp add del mod modTransition">
        <pc:chgData name="WONG YUE HENG" userId="edda0531-0e8f-42c7-8fc6-a3a55b3655ef" providerId="ADAL" clId="{9B546CD4-EB03-4615-973B-EF400F82C496}" dt="2024-04-07T15:35:35.096" v="1006" actId="47"/>
        <pc:sldMkLst>
          <pc:docMk/>
          <pc:sldMk cId="1127616463" sldId="275"/>
        </pc:sldMkLst>
        <pc:picChg chg="del">
          <ac:chgData name="WONG YUE HENG" userId="edda0531-0e8f-42c7-8fc6-a3a55b3655ef" providerId="ADAL" clId="{9B546CD4-EB03-4615-973B-EF400F82C496}" dt="2024-04-07T15:35:12.474" v="998" actId="478"/>
          <ac:picMkLst>
            <pc:docMk/>
            <pc:sldMk cId="1127616463" sldId="275"/>
            <ac:picMk id="3" creationId="{6A80761E-FB15-F626-6F32-FBBFBBF95DB9}"/>
          </ac:picMkLst>
        </pc:picChg>
        <pc:picChg chg="mod">
          <ac:chgData name="WONG YUE HENG" userId="edda0531-0e8f-42c7-8fc6-a3a55b3655ef" providerId="ADAL" clId="{9B546CD4-EB03-4615-973B-EF400F82C496}" dt="2024-04-07T15:35:24.064" v="1003" actId="1076"/>
          <ac:picMkLst>
            <pc:docMk/>
            <pc:sldMk cId="1127616463" sldId="275"/>
            <ac:picMk id="4" creationId="{FFDAF971-EECB-E623-F91E-1237C952EDBA}"/>
          </ac:picMkLst>
        </pc:picChg>
        <pc:picChg chg="del">
          <ac:chgData name="WONG YUE HENG" userId="edda0531-0e8f-42c7-8fc6-a3a55b3655ef" providerId="ADAL" clId="{9B546CD4-EB03-4615-973B-EF400F82C496}" dt="2024-04-07T15:35:13.355" v="999" actId="478"/>
          <ac:picMkLst>
            <pc:docMk/>
            <pc:sldMk cId="1127616463" sldId="275"/>
            <ac:picMk id="5" creationId="{2BA66EB8-E935-F965-5E10-980CB52E3E72}"/>
          </ac:picMkLst>
        </pc:picChg>
      </pc:sldChg>
      <pc:sldChg chg="addSp delSp modSp add mod modTransition delAnim">
        <pc:chgData name="WONG YUE HENG" userId="edda0531-0e8f-42c7-8fc6-a3a55b3655ef" providerId="ADAL" clId="{9B546CD4-EB03-4615-973B-EF400F82C496}" dt="2024-04-08T02:30:54.253" v="1511"/>
        <pc:sldMkLst>
          <pc:docMk/>
          <pc:sldMk cId="3654583636" sldId="275"/>
        </pc:sldMkLst>
        <pc:spChg chg="mod">
          <ac:chgData name="WONG YUE HENG" userId="edda0531-0e8f-42c7-8fc6-a3a55b3655ef" providerId="ADAL" clId="{9B546CD4-EB03-4615-973B-EF400F82C496}" dt="2024-04-07T15:38:41.234" v="1077" actId="20577"/>
          <ac:spMkLst>
            <pc:docMk/>
            <pc:sldMk cId="3654583636" sldId="275"/>
            <ac:spMk id="2" creationId="{151F3E97-ED61-4C89-64E9-EE1608529535}"/>
          </ac:spMkLst>
        </pc:spChg>
        <pc:spChg chg="add mod">
          <ac:chgData name="WONG YUE HENG" userId="edda0531-0e8f-42c7-8fc6-a3a55b3655ef" providerId="ADAL" clId="{9B546CD4-EB03-4615-973B-EF400F82C496}" dt="2024-04-07T15:38:24.491" v="1031" actId="1076"/>
          <ac:spMkLst>
            <pc:docMk/>
            <pc:sldMk cId="3654583636" sldId="275"/>
            <ac:spMk id="8" creationId="{D79C80F9-1B29-D382-6DF6-81DC78C729DB}"/>
          </ac:spMkLst>
        </pc:spChg>
        <pc:spChg chg="add mod">
          <ac:chgData name="WONG YUE HENG" userId="edda0531-0e8f-42c7-8fc6-a3a55b3655ef" providerId="ADAL" clId="{9B546CD4-EB03-4615-973B-EF400F82C496}" dt="2024-04-07T15:39:33.088" v="1204" actId="1076"/>
          <ac:spMkLst>
            <pc:docMk/>
            <pc:sldMk cId="3654583636" sldId="275"/>
            <ac:spMk id="9" creationId="{BD599E11-65F6-2CDC-6D34-E73ECC9677C0}"/>
          </ac:spMkLst>
        </pc:spChg>
        <pc:picChg chg="del">
          <ac:chgData name="WONG YUE HENG" userId="edda0531-0e8f-42c7-8fc6-a3a55b3655ef" providerId="ADAL" clId="{9B546CD4-EB03-4615-973B-EF400F82C496}" dt="2024-04-07T15:37:43.576" v="1014" actId="478"/>
          <ac:picMkLst>
            <pc:docMk/>
            <pc:sldMk cId="3654583636" sldId="275"/>
            <ac:picMk id="3" creationId="{6A80761E-FB15-F626-6F32-FBBFBBF95DB9}"/>
          </ac:picMkLst>
        </pc:picChg>
        <pc:picChg chg="del">
          <ac:chgData name="WONG YUE HENG" userId="edda0531-0e8f-42c7-8fc6-a3a55b3655ef" providerId="ADAL" clId="{9B546CD4-EB03-4615-973B-EF400F82C496}" dt="2024-04-07T15:37:43.576" v="1014" actId="478"/>
          <ac:picMkLst>
            <pc:docMk/>
            <pc:sldMk cId="3654583636" sldId="275"/>
            <ac:picMk id="4" creationId="{FFDAF971-EECB-E623-F91E-1237C952EDBA}"/>
          </ac:picMkLst>
        </pc:picChg>
        <pc:picChg chg="del">
          <ac:chgData name="WONG YUE HENG" userId="edda0531-0e8f-42c7-8fc6-a3a55b3655ef" providerId="ADAL" clId="{9B546CD4-EB03-4615-973B-EF400F82C496}" dt="2024-04-07T15:37:43.576" v="1014" actId="478"/>
          <ac:picMkLst>
            <pc:docMk/>
            <pc:sldMk cId="3654583636" sldId="275"/>
            <ac:picMk id="5" creationId="{2BA66EB8-E935-F965-5E10-980CB52E3E72}"/>
          </ac:picMkLst>
        </pc:picChg>
        <pc:picChg chg="add mod">
          <ac:chgData name="WONG YUE HENG" userId="edda0531-0e8f-42c7-8fc6-a3a55b3655ef" providerId="ADAL" clId="{9B546CD4-EB03-4615-973B-EF400F82C496}" dt="2024-04-07T15:38:00.137" v="1024" actId="1076"/>
          <ac:picMkLst>
            <pc:docMk/>
            <pc:sldMk cId="3654583636" sldId="275"/>
            <ac:picMk id="7" creationId="{07D4AF6D-E55A-AE0A-B2A9-B99A2D7329FF}"/>
          </ac:picMkLst>
        </pc:picChg>
      </pc:sldChg>
      <pc:sldChg chg="addSp delSp modSp new mod modTransition setBg">
        <pc:chgData name="WONG YUE HENG" userId="edda0531-0e8f-42c7-8fc6-a3a55b3655ef" providerId="ADAL" clId="{9B546CD4-EB03-4615-973B-EF400F82C496}" dt="2024-04-08T02:31:05.307" v="1512"/>
        <pc:sldMkLst>
          <pc:docMk/>
          <pc:sldMk cId="2683342406" sldId="276"/>
        </pc:sldMkLst>
        <pc:spChg chg="mod">
          <ac:chgData name="WONG YUE HENG" userId="edda0531-0e8f-42c7-8fc6-a3a55b3655ef" providerId="ADAL" clId="{9B546CD4-EB03-4615-973B-EF400F82C496}" dt="2024-04-08T02:17:33.015" v="1376" actId="26606"/>
          <ac:spMkLst>
            <pc:docMk/>
            <pc:sldMk cId="2683342406" sldId="276"/>
            <ac:spMk id="2" creationId="{0914A910-B69D-B6DF-79EF-5D4ECCCD7D2D}"/>
          </ac:spMkLst>
        </pc:spChg>
        <pc:spChg chg="mod">
          <ac:chgData name="WONG YUE HENG" userId="edda0531-0e8f-42c7-8fc6-a3a55b3655ef" providerId="ADAL" clId="{9B546CD4-EB03-4615-973B-EF400F82C496}" dt="2024-04-08T02:17:33.015" v="1376" actId="26606"/>
          <ac:spMkLst>
            <pc:docMk/>
            <pc:sldMk cId="2683342406" sldId="276"/>
            <ac:spMk id="3" creationId="{9A23F4CA-8E8E-4C2E-7D5C-06F6F6E43FEF}"/>
          </ac:spMkLst>
        </pc:spChg>
        <pc:spChg chg="add mod">
          <ac:chgData name="WONG YUE HENG" userId="edda0531-0e8f-42c7-8fc6-a3a55b3655ef" providerId="ADAL" clId="{9B546CD4-EB03-4615-973B-EF400F82C496}" dt="2024-04-08T02:17:33.015" v="1376" actId="26606"/>
          <ac:spMkLst>
            <pc:docMk/>
            <pc:sldMk cId="2683342406" sldId="276"/>
            <ac:spMk id="4" creationId="{73A47360-229D-66F3-9A24-C071A7E851B8}"/>
          </ac:spMkLst>
        </pc:spChg>
        <pc:spChg chg="add mod">
          <ac:chgData name="WONG YUE HENG" userId="edda0531-0e8f-42c7-8fc6-a3a55b3655ef" providerId="ADAL" clId="{9B546CD4-EB03-4615-973B-EF400F82C496}" dt="2024-04-08T02:17:33.015" v="1376" actId="26606"/>
          <ac:spMkLst>
            <pc:docMk/>
            <pc:sldMk cId="2683342406" sldId="276"/>
            <ac:spMk id="5" creationId="{BD19560A-60FD-A7EC-2085-BE86FB1881E6}"/>
          </ac:spMkLst>
        </pc:spChg>
        <pc:spChg chg="add">
          <ac:chgData name="WONG YUE HENG" userId="edda0531-0e8f-42c7-8fc6-a3a55b3655ef" providerId="ADAL" clId="{9B546CD4-EB03-4615-973B-EF400F82C496}" dt="2024-04-08T02:17:33.015" v="1376" actId="26606"/>
          <ac:spMkLst>
            <pc:docMk/>
            <pc:sldMk cId="2683342406" sldId="276"/>
            <ac:spMk id="15" creationId="{883F9AA6-0DA9-4F38-AA8A-C355838EB933}"/>
          </ac:spMkLst>
        </pc:spChg>
        <pc:picChg chg="add mod">
          <ac:chgData name="WONG YUE HENG" userId="edda0531-0e8f-42c7-8fc6-a3a55b3655ef" providerId="ADAL" clId="{9B546CD4-EB03-4615-973B-EF400F82C496}" dt="2024-04-08T02:17:33.015" v="1376" actId="26606"/>
          <ac:picMkLst>
            <pc:docMk/>
            <pc:sldMk cId="2683342406" sldId="276"/>
            <ac:picMk id="6" creationId="{8D8AA6FE-EFFA-66AF-B1F1-0ACAAB0430FF}"/>
          </ac:picMkLst>
        </pc:picChg>
        <pc:picChg chg="add mod">
          <ac:chgData name="WONG YUE HENG" userId="edda0531-0e8f-42c7-8fc6-a3a55b3655ef" providerId="ADAL" clId="{9B546CD4-EB03-4615-973B-EF400F82C496}" dt="2024-04-08T02:17:33.015" v="1376" actId="26606"/>
          <ac:picMkLst>
            <pc:docMk/>
            <pc:sldMk cId="2683342406" sldId="276"/>
            <ac:picMk id="7" creationId="{B0442C62-D95A-9556-3841-29F97B0FE0EC}"/>
          </ac:picMkLst>
        </pc:picChg>
        <pc:cxnChg chg="add del">
          <ac:chgData name="WONG YUE HENG" userId="edda0531-0e8f-42c7-8fc6-a3a55b3655ef" providerId="ADAL" clId="{9B546CD4-EB03-4615-973B-EF400F82C496}" dt="2024-04-08T02:17:33" v="1375" actId="26606"/>
          <ac:cxnSpMkLst>
            <pc:docMk/>
            <pc:sldMk cId="2683342406" sldId="276"/>
            <ac:cxnSpMk id="13" creationId="{22953FD7-F17A-4D8D-8237-93E8D567166C}"/>
          </ac:cxnSpMkLst>
        </pc:cxnChg>
        <pc:cxnChg chg="add">
          <ac:chgData name="WONG YUE HENG" userId="edda0531-0e8f-42c7-8fc6-a3a55b3655ef" providerId="ADAL" clId="{9B546CD4-EB03-4615-973B-EF400F82C496}" dt="2024-04-08T02:17:33.015" v="1376" actId="26606"/>
          <ac:cxnSpMkLst>
            <pc:docMk/>
            <pc:sldMk cId="2683342406" sldId="276"/>
            <ac:cxnSpMk id="16" creationId="{22953FD7-F17A-4D8D-8237-93E8D567166C}"/>
          </ac:cxnSpMkLst>
        </pc:cxnChg>
        <pc:cxnChg chg="add">
          <ac:chgData name="WONG YUE HENG" userId="edda0531-0e8f-42c7-8fc6-a3a55b3655ef" providerId="ADAL" clId="{9B546CD4-EB03-4615-973B-EF400F82C496}" dt="2024-04-08T02:17:33.015" v="1376" actId="26606"/>
          <ac:cxnSpMkLst>
            <pc:docMk/>
            <pc:sldMk cId="2683342406" sldId="276"/>
            <ac:cxnSpMk id="17" creationId="{5C45FA27-EB18-4E04-8C96-68F7A0BC1DD9}"/>
          </ac:cxnSpMkLst>
        </pc:cxnChg>
      </pc:sldChg>
      <pc:sldChg chg="addSp delSp modSp new mod modTransition setBg">
        <pc:chgData name="WONG YUE HENG" userId="edda0531-0e8f-42c7-8fc6-a3a55b3655ef" providerId="ADAL" clId="{9B546CD4-EB03-4615-973B-EF400F82C496}" dt="2024-04-08T02:31:44.925" v="1515"/>
        <pc:sldMkLst>
          <pc:docMk/>
          <pc:sldMk cId="2381888286" sldId="277"/>
        </pc:sldMkLst>
        <pc:spChg chg="mod">
          <ac:chgData name="WONG YUE HENG" userId="edda0531-0e8f-42c7-8fc6-a3a55b3655ef" providerId="ADAL" clId="{9B546CD4-EB03-4615-973B-EF400F82C496}" dt="2024-04-08T02:19:21.284" v="1390" actId="26606"/>
          <ac:spMkLst>
            <pc:docMk/>
            <pc:sldMk cId="2381888286" sldId="277"/>
            <ac:spMk id="2" creationId="{ADB74770-82C9-8BC6-3407-3DFDD6403694}"/>
          </ac:spMkLst>
        </pc:spChg>
        <pc:spChg chg="del">
          <ac:chgData name="WONG YUE HENG" userId="edda0531-0e8f-42c7-8fc6-a3a55b3655ef" providerId="ADAL" clId="{9B546CD4-EB03-4615-973B-EF400F82C496}" dt="2024-04-08T02:19:15.018" v="1389" actId="478"/>
          <ac:spMkLst>
            <pc:docMk/>
            <pc:sldMk cId="2381888286" sldId="277"/>
            <ac:spMk id="3" creationId="{3A69E13E-8695-E76F-A007-2A983CE97AE7}"/>
          </ac:spMkLst>
        </pc:spChg>
        <pc:spChg chg="add">
          <ac:chgData name="WONG YUE HENG" userId="edda0531-0e8f-42c7-8fc6-a3a55b3655ef" providerId="ADAL" clId="{9B546CD4-EB03-4615-973B-EF400F82C496}" dt="2024-04-08T02:19:21.284" v="1390" actId="26606"/>
          <ac:spMkLst>
            <pc:docMk/>
            <pc:sldMk cId="2381888286" sldId="277"/>
            <ac:spMk id="7" creationId="{A540FAC9-3505-49ED-9B06-A0F8C1485394}"/>
          </ac:spMkLst>
        </pc:spChg>
        <pc:spChg chg="add">
          <ac:chgData name="WONG YUE HENG" userId="edda0531-0e8f-42c7-8fc6-a3a55b3655ef" providerId="ADAL" clId="{9B546CD4-EB03-4615-973B-EF400F82C496}" dt="2024-04-08T02:19:21.284" v="1390" actId="26606"/>
          <ac:spMkLst>
            <pc:docMk/>
            <pc:sldMk cId="2381888286" sldId="277"/>
            <ac:spMk id="9" creationId="{9879B3CD-E329-42F5-B136-BA1F37EC0532}"/>
          </ac:spMkLst>
        </pc:spChg>
        <pc:spChg chg="add">
          <ac:chgData name="WONG YUE HENG" userId="edda0531-0e8f-42c7-8fc6-a3a55b3655ef" providerId="ADAL" clId="{9B546CD4-EB03-4615-973B-EF400F82C496}" dt="2024-04-08T02:19:21.284" v="1390" actId="26606"/>
          <ac:spMkLst>
            <pc:docMk/>
            <pc:sldMk cId="2381888286" sldId="277"/>
            <ac:spMk id="13" creationId="{EA0B4097-B645-43E0-A2B5-B8D688E74592}"/>
          </ac:spMkLst>
        </pc:spChg>
        <pc:cxnChg chg="add">
          <ac:chgData name="WONG YUE HENG" userId="edda0531-0e8f-42c7-8fc6-a3a55b3655ef" providerId="ADAL" clId="{9B546CD4-EB03-4615-973B-EF400F82C496}" dt="2024-04-08T02:19:21.284" v="1390" actId="26606"/>
          <ac:cxnSpMkLst>
            <pc:docMk/>
            <pc:sldMk cId="2381888286" sldId="277"/>
            <ac:cxnSpMk id="11" creationId="{51B042EF-3024-4C57-B282-1B30607FB7C7}"/>
          </ac:cxnSpMkLst>
        </pc:cxnChg>
      </pc:sldChg>
      <pc:sldChg chg="add del">
        <pc:chgData name="WONG YUE HENG" userId="edda0531-0e8f-42c7-8fc6-a3a55b3655ef" providerId="ADAL" clId="{9B546CD4-EB03-4615-973B-EF400F82C496}" dt="2024-04-08T02:19:04.371" v="1378" actId="47"/>
        <pc:sldMkLst>
          <pc:docMk/>
          <pc:sldMk cId="2823948323" sldId="277"/>
        </pc:sldMkLst>
      </pc:sldChg>
      <pc:sldChg chg="modSp add modTransition">
        <pc:chgData name="WONG YUE HENG" userId="edda0531-0e8f-42c7-8fc6-a3a55b3655ef" providerId="ADAL" clId="{9B546CD4-EB03-4615-973B-EF400F82C496}" dt="2024-04-08T06:10:00.225" v="1525"/>
        <pc:sldMkLst>
          <pc:docMk/>
          <pc:sldMk cId="3440428370" sldId="288"/>
        </pc:sldMkLst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5" creationId="{592ED2F8-C26D-B312-803E-099F26D9F6F1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8" creationId="{BB171B85-AA89-7D44-D62B-14B988D94724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0" creationId="{CC960BA3-A55F-90C3-50B9-524F107E4205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4" creationId="{DBB2F5C9-B845-DF17-F432-E4CE40DC4B20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6" creationId="{3EB3E1ED-74F3-BA11-A152-459C66B19894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9" creationId="{D2155138-CD9B-1C2F-CB40-DB30DF78BE3C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026" creationId="{D1661626-4F53-A712-64B2-8D9E12B63F16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028" creationId="{7E5C6117-115C-A38D-D131-5717BF93EB28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030" creationId="{41684AAB-1B9E-347C-7B27-14C745A566F6}"/>
          </ac:picMkLst>
        </pc:picChg>
        <pc:picChg chg="mod">
          <ac:chgData name="WONG YUE HENG" userId="edda0531-0e8f-42c7-8fc6-a3a55b3655ef" providerId="ADAL" clId="{9B546CD4-EB03-4615-973B-EF400F82C496}" dt="2024-04-08T06:09:46.893" v="1523" actId="1076"/>
          <ac:picMkLst>
            <pc:docMk/>
            <pc:sldMk cId="3440428370" sldId="288"/>
            <ac:picMk id="1032" creationId="{6F915E7D-22D1-CAD7-023A-1598E733885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EPS Causes Finger Pain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Payment slows system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Cash has germs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 custLinFactNeighborX="3504" custLinFactNeighborY="456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touching screen"/>
        </a:ext>
      </dgm:extLst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-up of a stopwatch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No physical contact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No stallholder interaction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No cash needed (we live in the future)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 custLinFactNeighborX="3504" custLinFactNeighborY="456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-up of a stopwatch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989212" y="467444"/>
          <a:ext cx="1449604" cy="1449604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EPS Causes Finger Pain</a:t>
          </a:r>
        </a:p>
      </dsp:txBody>
      <dsp:txXfrm>
        <a:off x="52549" y="2233845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Payment slows system</a:t>
          </a: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noProof="0"/>
            <a:t>Cash has germs</a:t>
          </a:r>
        </a:p>
      </dsp:txBody>
      <dsp:txXfrm>
        <a:off x="7622707" y="2233845"/>
        <a:ext cx="32213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989212" y="467444"/>
          <a:ext cx="1449604" cy="1449604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/>
            <a:t>No physical contact</a:t>
          </a:r>
        </a:p>
      </dsp:txBody>
      <dsp:txXfrm>
        <a:off x="52549" y="2233845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/>
            <a:t>No stallholder interaction</a:t>
          </a: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/>
            <a:t>No cash needed (we live in the future)</a:t>
          </a:r>
        </a:p>
      </dsp:txBody>
      <dsp:txXfrm>
        <a:off x="7622707" y="2233845"/>
        <a:ext cx="32213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4/9/2024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4/9/2024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4/9/2024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jsalatas.ictpro.gr/implementation-of-competitive-learning-networks-for-weka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ickpik.com/magic-black-magic-hat-wand-witchcraft-showing-126335" TargetMode="External"/><Relationship Id="rId5" Type="http://schemas.microsoft.com/office/2007/relationships/hdphoto" Target="../media/hdphoto1.wdp"/><Relationship Id="rId10" Type="http://schemas.openxmlformats.org/officeDocument/2006/relationships/hyperlink" Target="https://torch.vision/2020/01/14/Efficient_Sub_Pixel_Convolutional_Neural_Network.html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rch.vision/2020/01/14/Efficient_Sub_Pixel_Convolutional_Neural_Network.html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rch.vision/2020/01/14/Efficient_Sub_Pixel_Convolutional_Neural_Network.html" TargetMode="External"/><Relationship Id="rId7" Type="http://schemas.openxmlformats.org/officeDocument/2006/relationships/image" Target="../media/image36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jsalatas.ictpro.gr/implementation-of-competitive-learning-networks-for-weka/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ickpik.com/magic-black-magic-hat-wand-witchcraft-showing-126335" TargetMode="External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0" Type="http://schemas.openxmlformats.org/officeDocument/2006/relationships/hyperlink" Target="https://torch.vision/2020/01/14/Efficient_Sub_Pixel_Convolutional_Neural_Network.html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openxmlformats.org/officeDocument/2006/relationships/hyperlink" Target="https://www.pickpik.com/magic-black-magic-hat-wand-witchcraft-showing-126335" TargetMode="Externa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openxmlformats.org/officeDocument/2006/relationships/audio" Target="../media/audio2.wav"/><Relationship Id="rId4" Type="http://schemas.openxmlformats.org/officeDocument/2006/relationships/image" Target="../media/image19.png"/><Relationship Id="rId9" Type="http://schemas.openxmlformats.org/officeDocument/2006/relationships/hyperlink" Target="https://jsalatas.ictpro.gr/implementation-of-competitive-learning-networks-for-wek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lickr.com/photos/watts_photos/23124797946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www.publicdomainpictures.net/en/view-image.php?image=284495&amp;picture=snowmobil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watts_photos/23124797946" TargetMode="External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s://www.publicdomainpictures.net/en/view-image.php?image=284495&amp;picture=snowmobile" TargetMode="Externa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592ED2F8-C26D-B312-803E-099F26D9F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10" y="-3627"/>
            <a:ext cx="2569029" cy="3425372"/>
          </a:xfrm>
          <a:prstGeom prst="rect">
            <a:avLst/>
          </a:prstGeom>
        </p:spPr>
      </p:pic>
      <p:pic>
        <p:nvPicPr>
          <p:cNvPr id="8" name="Picture 7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BB171B85-AA89-7D44-D62B-14B988D947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327" y="3439051"/>
            <a:ext cx="2569029" cy="3425372"/>
          </a:xfrm>
          <a:prstGeom prst="rect">
            <a:avLst/>
          </a:prstGeom>
        </p:spPr>
      </p:pic>
      <p:pic>
        <p:nvPicPr>
          <p:cNvPr id="10" name="Picture 9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CC960BA3-A55F-90C3-50B9-524F107E42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327" y="13610"/>
            <a:ext cx="2569029" cy="3425372"/>
          </a:xfrm>
          <a:prstGeom prst="rect">
            <a:avLst/>
          </a:prstGeom>
        </p:spPr>
      </p:pic>
      <p:pic>
        <p:nvPicPr>
          <p:cNvPr id="14" name="Picture 13" descr="A plate of food with a spoon&#10;&#10;Description automatically generated">
            <a:extLst>
              <a:ext uri="{FF2B5EF4-FFF2-40B4-BE49-F238E27FC236}">
                <a16:creationId xmlns:a16="http://schemas.microsoft.com/office/drawing/2014/main" id="{DBB2F5C9-B845-DF17-F432-E4CE40DC4B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495" y="0"/>
            <a:ext cx="2569029" cy="3425372"/>
          </a:xfrm>
          <a:prstGeom prst="rect">
            <a:avLst/>
          </a:prstGeom>
        </p:spPr>
      </p:pic>
      <p:pic>
        <p:nvPicPr>
          <p:cNvPr id="16" name="Picture 15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3EB3E1ED-74F3-BA11-A152-459C66B1989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494" y="3421745"/>
            <a:ext cx="2569029" cy="3425372"/>
          </a:xfrm>
          <a:prstGeom prst="rect">
            <a:avLst/>
          </a:prstGeom>
        </p:spPr>
      </p:pic>
      <p:pic>
        <p:nvPicPr>
          <p:cNvPr id="19" name="Picture 18" descr="A plate of food on a black and white tiled floor&#10;&#10;Description automatically generated">
            <a:extLst>
              <a:ext uri="{FF2B5EF4-FFF2-40B4-BE49-F238E27FC236}">
                <a16:creationId xmlns:a16="http://schemas.microsoft.com/office/drawing/2014/main" id="{D2155138-CD9B-1C2F-CB40-DB30DF78BE3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092" y="3417816"/>
            <a:ext cx="2590346" cy="34537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661626-4F53-A712-64B2-8D9E12B6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122" y="3438070"/>
            <a:ext cx="2570615" cy="34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5C6117-115C-A38D-D131-5717BF93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523" y="-5442"/>
            <a:ext cx="2569029" cy="34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684AAB-1B9E-347C-7B27-14C745A5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1297" y="3417816"/>
            <a:ext cx="2570614" cy="34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915E7D-22D1-CAD7-023A-1598E733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790" y="7187"/>
            <a:ext cx="2564369" cy="34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err="1">
                <a:solidFill>
                  <a:schemeClr val="tx1"/>
                </a:solidFill>
              </a:rPr>
              <a:t>NUSHFood</a:t>
            </a:r>
            <a:endParaRPr lang="en-US" sz="7200" b="1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err="1">
                <a:solidFill>
                  <a:schemeClr val="tx1"/>
                </a:solidFill>
              </a:rPr>
              <a:t>Hiuk</a:t>
            </a:r>
            <a:r>
              <a:rPr lang="en-US" sz="2800">
                <a:solidFill>
                  <a:schemeClr val="tx1"/>
                </a:solidFill>
              </a:rPr>
              <a:t> Ming Hong</a:t>
            </a:r>
          </a:p>
          <a:p>
            <a:r>
              <a:rPr lang="en-US" sz="2800">
                <a:solidFill>
                  <a:schemeClr val="tx1"/>
                </a:solidFill>
              </a:rPr>
              <a:t>Wong Yue Heng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 (v2)</a:t>
            </a:r>
          </a:p>
        </p:txBody>
      </p:sp>
      <p:pic>
        <p:nvPicPr>
          <p:cNvPr id="3" name="Picture 2" descr="A plastic bottle of water&#10;&#10;Description automatically generated">
            <a:extLst>
              <a:ext uri="{FF2B5EF4-FFF2-40B4-BE49-F238E27FC236}">
                <a16:creationId xmlns:a16="http://schemas.microsoft.com/office/drawing/2014/main" id="{216DA183-2E45-07E3-A75F-DC92208C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28" y="2448642"/>
            <a:ext cx="1744472" cy="23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9367" y="809829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A2E87-28FB-AE5A-E4F9-8F02C6D63B57}"/>
              </a:ext>
            </a:extLst>
          </p:cNvPr>
          <p:cNvSpPr txBox="1"/>
          <p:nvPr/>
        </p:nvSpPr>
        <p:spPr>
          <a:xfrm>
            <a:off x="1106491" y="4945169"/>
            <a:ext cx="94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Image</a:t>
            </a:r>
          </a:p>
        </p:txBody>
      </p:sp>
      <p:pic>
        <p:nvPicPr>
          <p:cNvPr id="6" name="Picture 5" descr="A black top hat and a wand&#10;&#10;Description automatically generated">
            <a:extLst>
              <a:ext uri="{FF2B5EF4-FFF2-40B4-BE49-F238E27FC236}">
                <a16:creationId xmlns:a16="http://schemas.microsoft.com/office/drawing/2014/main" id="{98561402-685E-FFEE-B86B-60AC3394B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5" b="89982" l="6868" r="98077">
                        <a14:foregroundMark x1="79670" y1="54779" x2="98214" y2="47610"/>
                        <a14:foregroundMark x1="54396" y1="64614" x2="64973" y2="62408"/>
                        <a14:foregroundMark x1="7967" y1="56893" x2="6868" y2="58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42476" y="2293555"/>
            <a:ext cx="1762925" cy="263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A9600-7FF1-480B-DFFF-00149F9B2EFD}"/>
              </a:ext>
            </a:extLst>
          </p:cNvPr>
          <p:cNvSpPr txBox="1"/>
          <p:nvPr/>
        </p:nvSpPr>
        <p:spPr>
          <a:xfrm>
            <a:off x="3210470" y="4757296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Rescaling &amp; 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6445111" y="2698082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C4CEB-2543-2B0F-80C7-CD95045CA6DD}"/>
              </a:ext>
            </a:extLst>
          </p:cNvPr>
          <p:cNvCxnSpPr/>
          <p:nvPr/>
        </p:nvCxnSpPr>
        <p:spPr>
          <a:xfrm>
            <a:off x="2717800" y="3610905"/>
            <a:ext cx="492670" cy="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A564D2-50B5-D894-C9E2-241FB84FFE48}"/>
              </a:ext>
            </a:extLst>
          </p:cNvPr>
          <p:cNvCxnSpPr>
            <a:cxnSpLocks/>
          </p:cNvCxnSpPr>
          <p:nvPr/>
        </p:nvCxnSpPr>
        <p:spPr>
          <a:xfrm flipV="1">
            <a:off x="5398934" y="2466415"/>
            <a:ext cx="611341" cy="114449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48A8E4-BE27-F4A8-775E-ACEA903C00E1}"/>
              </a:ext>
            </a:extLst>
          </p:cNvPr>
          <p:cNvCxnSpPr>
            <a:cxnSpLocks/>
          </p:cNvCxnSpPr>
          <p:nvPr/>
        </p:nvCxnSpPr>
        <p:spPr>
          <a:xfrm>
            <a:off x="8924490" y="2409361"/>
            <a:ext cx="867754" cy="1353944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A760B8A0-2BA3-2471-33E3-557294A419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12881" y="2910122"/>
            <a:ext cx="1385663" cy="149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6C200-B237-D4AE-A7AA-F33CC2A1CF13}"/>
              </a:ext>
            </a:extLst>
          </p:cNvPr>
          <p:cNvSpPr txBox="1"/>
          <p:nvPr/>
        </p:nvSpPr>
        <p:spPr>
          <a:xfrm>
            <a:off x="9792244" y="4782503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Dense Layer,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29759D-6FD0-6FB4-B599-9517781CFF07}"/>
              </a:ext>
            </a:extLst>
          </p:cNvPr>
          <p:cNvCxnSpPr>
            <a:cxnSpLocks/>
          </p:cNvCxnSpPr>
          <p:nvPr/>
        </p:nvCxnSpPr>
        <p:spPr>
          <a:xfrm>
            <a:off x="5408539" y="3610905"/>
            <a:ext cx="601736" cy="953541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diagram of a grid&#10;&#10;Description automatically generated with medium confidence">
            <a:extLst>
              <a:ext uri="{FF2B5EF4-FFF2-40B4-BE49-F238E27FC236}">
                <a16:creationId xmlns:a16="http://schemas.microsoft.com/office/drawing/2014/main" id="{98BDA708-92C9-6D81-BF49-79E94FAD4FE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83327" y="4605310"/>
            <a:ext cx="2717800" cy="67971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9F16DC-1F36-E5A0-3A9D-A9DAB06154F0}"/>
              </a:ext>
            </a:extLst>
          </p:cNvPr>
          <p:cNvSpPr txBox="1"/>
          <p:nvPr/>
        </p:nvSpPr>
        <p:spPr>
          <a:xfrm>
            <a:off x="6628759" y="5449392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Custom 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FF47AE-F082-1859-A673-18DFA0BFF36C}"/>
              </a:ext>
            </a:extLst>
          </p:cNvPr>
          <p:cNvCxnSpPr>
            <a:cxnSpLocks/>
          </p:cNvCxnSpPr>
          <p:nvPr/>
        </p:nvCxnSpPr>
        <p:spPr>
          <a:xfrm flipV="1">
            <a:off x="9208007" y="3763305"/>
            <a:ext cx="584237" cy="801141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6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 (v2)</a:t>
            </a:r>
          </a:p>
        </p:txBody>
      </p:sp>
      <p:pic>
        <p:nvPicPr>
          <p:cNvPr id="19" name="Picture 18" descr="A diagram of a grid&#10;&#10;Description automatically generated with medium confidence">
            <a:extLst>
              <a:ext uri="{FF2B5EF4-FFF2-40B4-BE49-F238E27FC236}">
                <a16:creationId xmlns:a16="http://schemas.microsoft.com/office/drawing/2014/main" id="{98BDA708-92C9-6D81-BF49-79E94FAD4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3053" y="3209095"/>
            <a:ext cx="3765027" cy="9416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9F16DC-1F36-E5A0-3A9D-A9DAB06154F0}"/>
              </a:ext>
            </a:extLst>
          </p:cNvPr>
          <p:cNvSpPr txBox="1"/>
          <p:nvPr/>
        </p:nvSpPr>
        <p:spPr>
          <a:xfrm>
            <a:off x="1626218" y="4276899"/>
            <a:ext cx="239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Custom 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9B9EE-875C-C802-C283-973EE63A3B4B}"/>
              </a:ext>
            </a:extLst>
          </p:cNvPr>
          <p:cNvSpPr txBox="1"/>
          <p:nvPr/>
        </p:nvSpPr>
        <p:spPr>
          <a:xfrm>
            <a:off x="5384800" y="2084832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It worked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Like really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100% accuracy level 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Overfit</a:t>
            </a:r>
          </a:p>
        </p:txBody>
      </p:sp>
      <p:pic>
        <p:nvPicPr>
          <p:cNvPr id="15" name="Picture 14" descr="Golf: 100Plus is official supporter of next week's SMBC Singapore Open |  The Straits Times">
            <a:extLst>
              <a:ext uri="{FF2B5EF4-FFF2-40B4-BE49-F238E27FC236}">
                <a16:creationId xmlns:a16="http://schemas.microsoft.com/office/drawing/2014/main" id="{2726A6E8-4410-1DD2-5499-ACB1BF3F7E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7509" y="3922150"/>
            <a:ext cx="2608503" cy="173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carton of soy milk&#10;&#10;Description automatically generated">
            <a:extLst>
              <a:ext uri="{FF2B5EF4-FFF2-40B4-BE49-F238E27FC236}">
                <a16:creationId xmlns:a16="http://schemas.microsoft.com/office/drawing/2014/main" id="{222E7270-7C87-C0FB-45D8-A85FBBCD0B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0891" y="3429000"/>
            <a:ext cx="2218056" cy="2956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0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 (v2)</a:t>
            </a:r>
          </a:p>
        </p:txBody>
      </p:sp>
      <p:pic>
        <p:nvPicPr>
          <p:cNvPr id="19" name="Picture 18" descr="A diagram of a grid&#10;&#10;Description automatically generated with medium confidence">
            <a:extLst>
              <a:ext uri="{FF2B5EF4-FFF2-40B4-BE49-F238E27FC236}">
                <a16:creationId xmlns:a16="http://schemas.microsoft.com/office/drawing/2014/main" id="{98BDA708-92C9-6D81-BF49-79E94FAD4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3053" y="3209095"/>
            <a:ext cx="3765027" cy="9416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9F16DC-1F36-E5A0-3A9D-A9DAB06154F0}"/>
              </a:ext>
            </a:extLst>
          </p:cNvPr>
          <p:cNvSpPr txBox="1"/>
          <p:nvPr/>
        </p:nvSpPr>
        <p:spPr>
          <a:xfrm>
            <a:off x="1626218" y="4276899"/>
            <a:ext cx="239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Custom 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9B9EE-875C-C802-C283-973EE63A3B4B}"/>
              </a:ext>
            </a:extLst>
          </p:cNvPr>
          <p:cNvSpPr txBox="1"/>
          <p:nvPr/>
        </p:nvSpPr>
        <p:spPr>
          <a:xfrm>
            <a:off x="5384800" y="2084832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The background of the image also matters when using a low-complexity model…</a:t>
            </a:r>
          </a:p>
        </p:txBody>
      </p:sp>
      <p:pic>
        <p:nvPicPr>
          <p:cNvPr id="3" name="Picture 2" descr="A bottle of apple juice on a table&#10;&#10;Description automatically generated">
            <a:extLst>
              <a:ext uri="{FF2B5EF4-FFF2-40B4-BE49-F238E27FC236}">
                <a16:creationId xmlns:a16="http://schemas.microsoft.com/office/drawing/2014/main" id="{90A6E752-B146-2DED-F937-76D34466D0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4913" y="3251880"/>
            <a:ext cx="2231708" cy="29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an of tea on a table&#10;&#10;Description automatically generated">
            <a:extLst>
              <a:ext uri="{FF2B5EF4-FFF2-40B4-BE49-F238E27FC236}">
                <a16:creationId xmlns:a16="http://schemas.microsoft.com/office/drawing/2014/main" id="{8FEC64E5-C6F3-4D78-5C2E-F0759BB702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8632" y="3118894"/>
            <a:ext cx="1235710" cy="16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arton of milk on a counter&#10;&#10;Description automatically generated">
            <a:extLst>
              <a:ext uri="{FF2B5EF4-FFF2-40B4-BE49-F238E27FC236}">
                <a16:creationId xmlns:a16="http://schemas.microsoft.com/office/drawing/2014/main" id="{A1ED470C-D9DB-8ACA-F6F8-E3A66A813C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3147" y="4150723"/>
            <a:ext cx="1371600" cy="182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arton of soy milk&#10;&#10;Description automatically generated">
            <a:extLst>
              <a:ext uri="{FF2B5EF4-FFF2-40B4-BE49-F238E27FC236}">
                <a16:creationId xmlns:a16="http://schemas.microsoft.com/office/drawing/2014/main" id="{F9435396-9451-BDBB-ACAB-4B5E0337CF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9827" y="4855302"/>
            <a:ext cx="1235710" cy="164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7852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 (v3)</a:t>
            </a:r>
          </a:p>
        </p:txBody>
      </p:sp>
      <p:pic>
        <p:nvPicPr>
          <p:cNvPr id="3" name="Picture 2" descr="A plastic bottle of water&#10;&#10;Description automatically generated">
            <a:extLst>
              <a:ext uri="{FF2B5EF4-FFF2-40B4-BE49-F238E27FC236}">
                <a16:creationId xmlns:a16="http://schemas.microsoft.com/office/drawing/2014/main" id="{216DA183-2E45-07E3-A75F-DC92208C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096" y="2605051"/>
            <a:ext cx="1127187" cy="15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9367" y="809829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A2E87-28FB-AE5A-E4F9-8F02C6D63B57}"/>
              </a:ext>
            </a:extLst>
          </p:cNvPr>
          <p:cNvSpPr txBox="1"/>
          <p:nvPr/>
        </p:nvSpPr>
        <p:spPr>
          <a:xfrm>
            <a:off x="1106491" y="4945169"/>
            <a:ext cx="94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Image</a:t>
            </a:r>
          </a:p>
        </p:txBody>
      </p:sp>
      <p:pic>
        <p:nvPicPr>
          <p:cNvPr id="6" name="Picture 5" descr="A black top hat and a wand&#10;&#10;Description automatically generated">
            <a:extLst>
              <a:ext uri="{FF2B5EF4-FFF2-40B4-BE49-F238E27FC236}">
                <a16:creationId xmlns:a16="http://schemas.microsoft.com/office/drawing/2014/main" id="{98561402-685E-FFEE-B86B-60AC3394BF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5" b="89982" l="6868" r="98077">
                        <a14:foregroundMark x1="79670" y1="54779" x2="98214" y2="47610"/>
                        <a14:foregroundMark x1="54396" y1="64614" x2="64973" y2="62408"/>
                        <a14:foregroundMark x1="7967" y1="56893" x2="6868" y2="58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42476" y="2293555"/>
            <a:ext cx="1762925" cy="263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A9600-7FF1-480B-DFFF-00149F9B2EFD}"/>
              </a:ext>
            </a:extLst>
          </p:cNvPr>
          <p:cNvSpPr txBox="1"/>
          <p:nvPr/>
        </p:nvSpPr>
        <p:spPr>
          <a:xfrm>
            <a:off x="3210470" y="4757296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Rescaling &amp; 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6445111" y="2698082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C4CEB-2543-2B0F-80C7-CD95045CA6DD}"/>
              </a:ext>
            </a:extLst>
          </p:cNvPr>
          <p:cNvCxnSpPr/>
          <p:nvPr/>
        </p:nvCxnSpPr>
        <p:spPr>
          <a:xfrm>
            <a:off x="2717800" y="3610905"/>
            <a:ext cx="492670" cy="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A564D2-50B5-D894-C9E2-241FB84FFE48}"/>
              </a:ext>
            </a:extLst>
          </p:cNvPr>
          <p:cNvCxnSpPr>
            <a:cxnSpLocks/>
          </p:cNvCxnSpPr>
          <p:nvPr/>
        </p:nvCxnSpPr>
        <p:spPr>
          <a:xfrm flipV="1">
            <a:off x="5398934" y="2466415"/>
            <a:ext cx="611341" cy="114449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48A8E4-BE27-F4A8-775E-ACEA903C00E1}"/>
              </a:ext>
            </a:extLst>
          </p:cNvPr>
          <p:cNvCxnSpPr>
            <a:cxnSpLocks/>
          </p:cNvCxnSpPr>
          <p:nvPr/>
        </p:nvCxnSpPr>
        <p:spPr>
          <a:xfrm>
            <a:off x="8924490" y="2409361"/>
            <a:ext cx="867754" cy="1353944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A760B8A0-2BA3-2471-33E3-557294A419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12881" y="2910122"/>
            <a:ext cx="1385663" cy="149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6C200-B237-D4AE-A7AA-F33CC2A1CF13}"/>
              </a:ext>
            </a:extLst>
          </p:cNvPr>
          <p:cNvSpPr txBox="1"/>
          <p:nvPr/>
        </p:nvSpPr>
        <p:spPr>
          <a:xfrm>
            <a:off x="9792244" y="4782503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Dense Layer, Output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29759D-6FD0-6FB4-B599-9517781CFF07}"/>
              </a:ext>
            </a:extLst>
          </p:cNvPr>
          <p:cNvCxnSpPr>
            <a:cxnSpLocks/>
          </p:cNvCxnSpPr>
          <p:nvPr/>
        </p:nvCxnSpPr>
        <p:spPr>
          <a:xfrm>
            <a:off x="5408539" y="3610905"/>
            <a:ext cx="601736" cy="953541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diagram of a grid&#10;&#10;Description automatically generated with medium confidence">
            <a:extLst>
              <a:ext uri="{FF2B5EF4-FFF2-40B4-BE49-F238E27FC236}">
                <a16:creationId xmlns:a16="http://schemas.microsoft.com/office/drawing/2014/main" id="{98BDA708-92C9-6D81-BF49-79E94FAD4FE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83327" y="4605310"/>
            <a:ext cx="2717800" cy="6797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9F16DC-1F36-E5A0-3A9D-A9DAB06154F0}"/>
              </a:ext>
            </a:extLst>
          </p:cNvPr>
          <p:cNvSpPr txBox="1"/>
          <p:nvPr/>
        </p:nvSpPr>
        <p:spPr>
          <a:xfrm>
            <a:off x="6628759" y="5449392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Custom 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FF47AE-F082-1859-A673-18DFA0BFF36C}"/>
              </a:ext>
            </a:extLst>
          </p:cNvPr>
          <p:cNvCxnSpPr>
            <a:cxnSpLocks/>
          </p:cNvCxnSpPr>
          <p:nvPr/>
        </p:nvCxnSpPr>
        <p:spPr>
          <a:xfrm flipV="1">
            <a:off x="9208007" y="3763305"/>
            <a:ext cx="584237" cy="801141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BA59BE-F399-C067-11B5-68DD2086D3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526" y="3159747"/>
            <a:ext cx="1121897" cy="1483915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4098" name="Picture 2" descr="Eyes Emoji 👀 - what it means and how to use it.">
            <a:extLst>
              <a:ext uri="{FF2B5EF4-FFF2-40B4-BE49-F238E27FC236}">
                <a16:creationId xmlns:a16="http://schemas.microsoft.com/office/drawing/2014/main" id="{D86D2436-0FD1-7DC9-EDAB-2D89A405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127" y="601898"/>
            <a:ext cx="2962273" cy="1798625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4231F1-EECA-8D25-875C-9AC163CADE8B}"/>
              </a:ext>
            </a:extLst>
          </p:cNvPr>
          <p:cNvSpPr/>
          <p:nvPr/>
        </p:nvSpPr>
        <p:spPr>
          <a:xfrm>
            <a:off x="4277020" y="1266291"/>
            <a:ext cx="3929862" cy="3929862"/>
          </a:xfrm>
          <a:prstGeom prst="rect">
            <a:avLst/>
          </a:prstGeom>
          <a:blipFill>
            <a:blip r:embed="rId13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188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5C98-A761-0473-1C9E-07BB6470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3939504" cy="1499616"/>
          </a:xfrm>
        </p:spPr>
        <p:txBody>
          <a:bodyPr/>
          <a:lstStyle/>
          <a:p>
            <a:r>
              <a:rPr lang="en-US"/>
              <a:t>Failed attempts and the friends we made along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3BCA-CE6E-5CAB-9678-E69C2874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Preprocessing images: bounding box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Darknet </a:t>
            </a:r>
            <a:r>
              <a:rPr lang="en-US">
                <a:ea typeface="+mn-lt"/>
                <a:cs typeface="+mn-lt"/>
              </a:rPr>
              <a:t>😎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https://pjreddie.com/darknet/yolo/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blue and black text with a balloon&#10;&#10;Description automatically generated">
            <a:extLst>
              <a:ext uri="{FF2B5EF4-FFF2-40B4-BE49-F238E27FC236}">
                <a16:creationId xmlns:a16="http://schemas.microsoft.com/office/drawing/2014/main" id="{F4134BE6-A5DA-C7CF-1E6E-66D703C975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57" y="4298919"/>
            <a:ext cx="4106884" cy="2183450"/>
          </a:xfrm>
          <a:prstGeom prst="rect">
            <a:avLst/>
          </a:prstGeom>
        </p:spPr>
      </p:pic>
      <p:pic>
        <p:nvPicPr>
          <p:cNvPr id="5" name="Picture 4" descr="A green water bottle on a table&#10;&#10;Description automatically generated">
            <a:extLst>
              <a:ext uri="{FF2B5EF4-FFF2-40B4-BE49-F238E27FC236}">
                <a16:creationId xmlns:a16="http://schemas.microsoft.com/office/drawing/2014/main" id="{F3F80539-FB8A-A8E5-DA08-D19039997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284" y="301103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3E97-ED61-4C89-64E9-EE160852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Image Segmentation with Detectron2</a:t>
            </a:r>
          </a:p>
        </p:txBody>
      </p:sp>
      <p:pic>
        <p:nvPicPr>
          <p:cNvPr id="5124" name="Picture 4" descr="Detectron2 | Papers With Code">
            <a:extLst>
              <a:ext uri="{FF2B5EF4-FFF2-40B4-BE49-F238E27FC236}">
                <a16:creationId xmlns:a16="http://schemas.microsoft.com/office/drawing/2014/main" id="{4C1E4212-01D9-19C6-F3B6-5F6A5A78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89914" l="4641" r="93713">
                        <a14:foregroundMark x1="9880" y1="70173" x2="35629" y2="46398"/>
                        <a14:foregroundMark x1="35629" y1="46398" x2="60629" y2="48127"/>
                        <a14:foregroundMark x1="60629" y1="48127" x2="86677" y2="61960"/>
                        <a14:foregroundMark x1="86677" y1="61960" x2="91168" y2="75216"/>
                        <a14:foregroundMark x1="88473" y1="52450" x2="80689" y2="36744"/>
                        <a14:foregroundMark x1="87874" y1="38040" x2="87874" y2="29107"/>
                        <a14:foregroundMark x1="74102" y1="48127" x2="72156" y2="46254"/>
                        <a14:foregroundMark x1="32186" y1="49280" x2="35479" y2="41210"/>
                        <a14:foregroundMark x1="4641" y1="52450" x2="4641" y2="52450"/>
                        <a14:foregroundMark x1="93713" y1="48127" x2="93713" y2="48127"/>
                        <a14:foregroundMark x1="79341" y1="46830" x2="71407" y2="44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6200" y="4347336"/>
            <a:ext cx="2590800" cy="26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62EC496-3A6B-6CBB-BB14-7959CD31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000" y="550951"/>
            <a:ext cx="6045200" cy="37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3E97-ED61-4C89-64E9-EE160852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Labelling Images</a:t>
            </a:r>
          </a:p>
        </p:txBody>
      </p:sp>
      <p:pic>
        <p:nvPicPr>
          <p:cNvPr id="3" name="Picture 2" descr="A plate of food with fork and knife&#10;&#10;Description automatically generated">
            <a:extLst>
              <a:ext uri="{FF2B5EF4-FFF2-40B4-BE49-F238E27FC236}">
                <a16:creationId xmlns:a16="http://schemas.microsoft.com/office/drawing/2014/main" id="{6A80761E-FB15-F626-6F32-FBBFBBF95D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521" y="573459"/>
            <a:ext cx="3290741" cy="438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late of food with fork and knife&#10;&#10;Description automatically generated">
            <a:extLst>
              <a:ext uri="{FF2B5EF4-FFF2-40B4-BE49-F238E27FC236}">
                <a16:creationId xmlns:a16="http://schemas.microsoft.com/office/drawing/2014/main" id="{2BA66EB8-E935-F965-5E10-980CB52E3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000" y="590527"/>
            <a:ext cx="3238500" cy="4369611"/>
          </a:xfrm>
          <a:prstGeom prst="rect">
            <a:avLst/>
          </a:prstGeom>
        </p:spPr>
      </p:pic>
      <p:pic>
        <p:nvPicPr>
          <p:cNvPr id="4" name="Picture 3" descr="A plate of food with fork and knife&#10;&#10;Description automatically generated">
            <a:extLst>
              <a:ext uri="{FF2B5EF4-FFF2-40B4-BE49-F238E27FC236}">
                <a16:creationId xmlns:a16="http://schemas.microsoft.com/office/drawing/2014/main" id="{FFDAF971-EECB-E623-F91E-1237C952ED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901" y="582867"/>
            <a:ext cx="3276107" cy="43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3E97-ED61-4C89-64E9-EE160852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Labelling Issues</a:t>
            </a:r>
          </a:p>
        </p:txBody>
      </p:sp>
      <p:pic>
        <p:nvPicPr>
          <p:cNvPr id="7" name="Picture 6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07D4AF6D-E55A-AE0A-B2A9-B99A2D7329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-1897862"/>
            <a:ext cx="51435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9C80F9-1B29-D382-6DF6-81DC78C729DB}"/>
              </a:ext>
            </a:extLst>
          </p:cNvPr>
          <p:cNvSpPr/>
          <p:nvPr/>
        </p:nvSpPr>
        <p:spPr>
          <a:xfrm>
            <a:off x="1581150" y="1343025"/>
            <a:ext cx="1685925" cy="19240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99E11-65F6-2CDC-6D34-E73ECC9677C0}"/>
              </a:ext>
            </a:extLst>
          </p:cNvPr>
          <p:cNvSpPr txBox="1"/>
          <p:nvPr/>
        </p:nvSpPr>
        <p:spPr>
          <a:xfrm>
            <a:off x="6724650" y="2436078"/>
            <a:ext cx="4467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Scrambled Eggs and Rice kept on being switched</a:t>
            </a:r>
          </a:p>
        </p:txBody>
      </p:sp>
    </p:spTree>
    <p:extLst>
      <p:ext uri="{BB962C8B-B14F-4D97-AF65-F5344CB8AC3E}">
        <p14:creationId xmlns:p14="http://schemas.microsoft.com/office/powerpoint/2010/main" val="3654583636"/>
      </p:ext>
    </p:extLst>
  </p:cSld>
  <p:clrMapOvr>
    <a:masterClrMapping/>
  </p:clrMapOvr>
  <p:transition spd="slow">
    <p:check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83F9AA6-0DA9-4F38-AA8A-C355838EB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A910-B69D-B6DF-79EF-5D4ECCCD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45FA27-EB18-4E04-8C96-68F7A0BC1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3F4CA-8E8E-4C2E-7D5C-06F6F6E43FEF}"/>
              </a:ext>
            </a:extLst>
          </p:cNvPr>
          <p:cNvSpPr>
            <a:spLocks/>
          </p:cNvSpPr>
          <p:nvPr/>
        </p:nvSpPr>
        <p:spPr>
          <a:xfrm>
            <a:off x="8610600" y="4960137"/>
            <a:ext cx="3200400" cy="146304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7360-229D-66F3-9A24-C071A7E851B8}"/>
              </a:ext>
            </a:extLst>
          </p:cNvPr>
          <p:cNvSpPr txBox="1"/>
          <p:nvPr/>
        </p:nvSpPr>
        <p:spPr>
          <a:xfrm>
            <a:off x="2112462" y="3247072"/>
            <a:ext cx="2254201" cy="136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94325">
              <a:spcAft>
                <a:spcPts val="636"/>
              </a:spcAft>
            </a:pPr>
            <a:r>
              <a:rPr lang="en-SG" sz="254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Drinks</a:t>
            </a:r>
            <a:br>
              <a:rPr lang="en-SG" sz="254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SG" sz="25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97% Recall</a:t>
            </a:r>
          </a:p>
          <a:p>
            <a:pPr algn="ctr" defTabSz="494325">
              <a:spcAft>
                <a:spcPts val="636"/>
              </a:spcAft>
            </a:pPr>
            <a:r>
              <a:rPr lang="en-SG" sz="25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95% Precision</a:t>
            </a:r>
            <a:endParaRPr lang="en-SG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9560A-60FD-A7EC-2085-BE86FB1881E6}"/>
              </a:ext>
            </a:extLst>
          </p:cNvPr>
          <p:cNvSpPr txBox="1"/>
          <p:nvPr/>
        </p:nvSpPr>
        <p:spPr>
          <a:xfrm>
            <a:off x="6244378" y="3247071"/>
            <a:ext cx="3411298" cy="136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94325">
              <a:spcAft>
                <a:spcPts val="636"/>
              </a:spcAft>
            </a:pPr>
            <a:r>
              <a:rPr lang="en-US" sz="254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SG" sz="2544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ood</a:t>
            </a:r>
            <a:endParaRPr lang="en-SG" sz="25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 defTabSz="494325">
              <a:spcAft>
                <a:spcPts val="636"/>
              </a:spcAft>
            </a:pPr>
            <a:r>
              <a:rPr lang="en-SG" sz="25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food items in testing images identified</a:t>
            </a:r>
            <a:endParaRPr lang="en-SG" sz="2400"/>
          </a:p>
        </p:txBody>
      </p:sp>
      <p:pic>
        <p:nvPicPr>
          <p:cNvPr id="6" name="Picture 5" descr="A plastic bottle of water&#10;&#10;Description automatically generated">
            <a:extLst>
              <a:ext uri="{FF2B5EF4-FFF2-40B4-BE49-F238E27FC236}">
                <a16:creationId xmlns:a16="http://schemas.microsoft.com/office/drawing/2014/main" id="{8D8AA6FE-EFFA-66AF-B1F1-0ACAAB043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3010" y="992221"/>
            <a:ext cx="1613105" cy="21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B0442C62-D95A-9556-3841-29F97B0FE0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971" y="992221"/>
            <a:ext cx="1612110" cy="21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2406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ython png images | PNGWing">
            <a:extLst>
              <a:ext uri="{FF2B5EF4-FFF2-40B4-BE49-F238E27FC236}">
                <a16:creationId xmlns:a16="http://schemas.microsoft.com/office/drawing/2014/main" id="{4F5AFDAE-68F4-0AC7-5265-16137E81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534" y="32982"/>
            <a:ext cx="27432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1FAD5-B9E0-4402-9D65-6D8C53AD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79423-600B-49E7-8A8E-6AD8BF762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</a:t>
            </a:r>
          </a:p>
        </p:txBody>
      </p:sp>
      <p:pic>
        <p:nvPicPr>
          <p:cNvPr id="6" name="Picture 5" descr="Tailwind png images | PNGWing">
            <a:extLst>
              <a:ext uri="{FF2B5EF4-FFF2-40B4-BE49-F238E27FC236}">
                <a16:creationId xmlns:a16="http://schemas.microsoft.com/office/drawing/2014/main" id="{8503BFE9-2DF2-8C9C-C300-EFD7321567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147" y="2157293"/>
            <a:ext cx="5177048" cy="1735920"/>
          </a:xfrm>
          <a:prstGeom prst="rect">
            <a:avLst/>
          </a:prstGeom>
        </p:spPr>
      </p:pic>
      <p:pic>
        <p:nvPicPr>
          <p:cNvPr id="8" name="Picture 7" descr="Vue.js logo landscape, tech companies, png | PNGEgg">
            <a:extLst>
              <a:ext uri="{FF2B5EF4-FFF2-40B4-BE49-F238E27FC236}">
                <a16:creationId xmlns:a16="http://schemas.microsoft.com/office/drawing/2014/main" id="{927337B4-8110-9880-4172-BFC8787E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36" y="272728"/>
            <a:ext cx="7394811" cy="2297828"/>
          </a:xfrm>
          <a:prstGeom prst="rect">
            <a:avLst/>
          </a:prstGeom>
        </p:spPr>
      </p:pic>
      <p:pic>
        <p:nvPicPr>
          <p:cNvPr id="9" name="Picture 8" descr="Nginx png images | PNGWing">
            <a:extLst>
              <a:ext uri="{FF2B5EF4-FFF2-40B4-BE49-F238E27FC236}">
                <a16:creationId xmlns:a16="http://schemas.microsoft.com/office/drawing/2014/main" id="{7BA9AFB9-1A25-1E04-EABA-6B11B47E5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579" y="2400300"/>
            <a:ext cx="2743200" cy="2057400"/>
          </a:xfrm>
          <a:prstGeom prst="rect">
            <a:avLst/>
          </a:prstGeom>
        </p:spPr>
      </p:pic>
      <p:pic>
        <p:nvPicPr>
          <p:cNvPr id="10" name="Picture 9" descr="Arch Linux png images | PNGWing">
            <a:extLst>
              <a:ext uri="{FF2B5EF4-FFF2-40B4-BE49-F238E27FC236}">
                <a16:creationId xmlns:a16="http://schemas.microsoft.com/office/drawing/2014/main" id="{957EE734-AA57-16AD-D3A8-C58D4627BE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832" y="2569190"/>
            <a:ext cx="866636" cy="9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5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te of food on a table&#10;&#10;Description automatically generated">
            <a:extLst>
              <a:ext uri="{FF2B5EF4-FFF2-40B4-BE49-F238E27FC236}">
                <a16:creationId xmlns:a16="http://schemas.microsoft.com/office/drawing/2014/main" id="{592ED2F8-C26D-B312-803E-099F26D9F6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40469" y="-3627"/>
            <a:ext cx="2569029" cy="3425372"/>
          </a:xfrm>
          <a:prstGeom prst="rect">
            <a:avLst/>
          </a:prstGeom>
        </p:spPr>
      </p:pic>
      <p:pic>
        <p:nvPicPr>
          <p:cNvPr id="8" name="Picture 7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BB171B85-AA89-7D44-D62B-14B988D947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168" y="3439051"/>
            <a:ext cx="2569029" cy="3425372"/>
          </a:xfrm>
          <a:prstGeom prst="rect">
            <a:avLst/>
          </a:prstGeom>
        </p:spPr>
      </p:pic>
      <p:pic>
        <p:nvPicPr>
          <p:cNvPr id="10" name="Picture 9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CC960BA3-A55F-90C3-50B9-524F107E42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168" y="13610"/>
            <a:ext cx="2569029" cy="3425372"/>
          </a:xfrm>
          <a:prstGeom prst="rect">
            <a:avLst/>
          </a:prstGeom>
        </p:spPr>
      </p:pic>
      <p:pic>
        <p:nvPicPr>
          <p:cNvPr id="14" name="Picture 13" descr="A plate of food with a spoon&#10;&#10;Description automatically generated">
            <a:extLst>
              <a:ext uri="{FF2B5EF4-FFF2-40B4-BE49-F238E27FC236}">
                <a16:creationId xmlns:a16="http://schemas.microsoft.com/office/drawing/2014/main" id="{DBB2F5C9-B845-DF17-F432-E4CE40DC4B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336" y="0"/>
            <a:ext cx="2569029" cy="3425372"/>
          </a:xfrm>
          <a:prstGeom prst="rect">
            <a:avLst/>
          </a:prstGeom>
        </p:spPr>
      </p:pic>
      <p:pic>
        <p:nvPicPr>
          <p:cNvPr id="16" name="Picture 15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3EB3E1ED-74F3-BA11-A152-459C66B1989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335" y="3421745"/>
            <a:ext cx="2569029" cy="3425372"/>
          </a:xfrm>
          <a:prstGeom prst="rect">
            <a:avLst/>
          </a:prstGeom>
        </p:spPr>
      </p:pic>
      <p:pic>
        <p:nvPicPr>
          <p:cNvPr id="19" name="Picture 18" descr="A plate of food on a black and white tiled floor&#10;&#10;Description automatically generated">
            <a:extLst>
              <a:ext uri="{FF2B5EF4-FFF2-40B4-BE49-F238E27FC236}">
                <a16:creationId xmlns:a16="http://schemas.microsoft.com/office/drawing/2014/main" id="{D2155138-CD9B-1C2F-CB40-DB30DF78BE3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33" y="3417816"/>
            <a:ext cx="2590346" cy="34537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661626-4F53-A712-64B2-8D9E12B6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46281" y="3438070"/>
            <a:ext cx="2570615" cy="34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5C6117-115C-A38D-D131-5717BF93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3364" y="-5442"/>
            <a:ext cx="2569029" cy="34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684AAB-1B9E-347C-7B27-14C745A5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9138" y="3417816"/>
            <a:ext cx="2570614" cy="342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915E7D-22D1-CAD7-023A-1598E733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7631" y="7187"/>
            <a:ext cx="2564369" cy="341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err="1">
                <a:solidFill>
                  <a:schemeClr val="tx1"/>
                </a:solidFill>
              </a:rPr>
              <a:t>NUSHFood</a:t>
            </a:r>
            <a:endParaRPr lang="en-US" sz="7200" b="1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err="1">
                <a:solidFill>
                  <a:schemeClr val="tx1"/>
                </a:solidFill>
              </a:rPr>
              <a:t>Hiuk</a:t>
            </a:r>
            <a:r>
              <a:rPr lang="en-US" sz="2800">
                <a:solidFill>
                  <a:schemeClr val="tx1"/>
                </a:solidFill>
              </a:rPr>
              <a:t> Ming Hong</a:t>
            </a:r>
          </a:p>
          <a:p>
            <a:r>
              <a:rPr lang="en-US" sz="2800">
                <a:solidFill>
                  <a:schemeClr val="tx1"/>
                </a:solidFill>
              </a:rPr>
              <a:t>Wong Yue Heng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2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74131F-186A-3111-A0BA-87E08F76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8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AFCB66-10A0-3584-6E29-8323080A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80626" cy="66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15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white shirt&#10;&#10;Description automatically generated">
            <a:extLst>
              <a:ext uri="{FF2B5EF4-FFF2-40B4-BE49-F238E27FC236}">
                <a16:creationId xmlns:a16="http://schemas.microsoft.com/office/drawing/2014/main" id="{EE6A8ACC-27C3-2DF8-907D-06732FFF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"/>
            <a:ext cx="12180626" cy="66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8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qr code&#10;&#10;Description automatically generated">
            <a:extLst>
              <a:ext uri="{FF2B5EF4-FFF2-40B4-BE49-F238E27FC236}">
                <a16:creationId xmlns:a16="http://schemas.microsoft.com/office/drawing/2014/main" id="{30E5794F-7992-5BFC-CBEA-BAC828D4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74770-82C9-8BC6-3407-3DFDD6403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96" y="977900"/>
            <a:ext cx="6539558" cy="3327734"/>
          </a:xfrm>
        </p:spPr>
        <p:txBody>
          <a:bodyPr anchor="b">
            <a:normAutofit/>
          </a:bodyPr>
          <a:lstStyle/>
          <a:p>
            <a:r>
              <a:rPr lang="en-US" sz="5400"/>
              <a:t>Live Demo</a:t>
            </a:r>
            <a:endParaRPr lang="en-SG" sz="5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58680" y="4476657"/>
            <a:ext cx="5370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88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ttle of lemonade on a counter&#10;&#10;Description automatically generated">
            <a:extLst>
              <a:ext uri="{FF2B5EF4-FFF2-40B4-BE49-F238E27FC236}">
                <a16:creationId xmlns:a16="http://schemas.microsoft.com/office/drawing/2014/main" id="{18F478A5-DC77-1294-735B-5AF491E645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950" y="1371600"/>
            <a:ext cx="3086100" cy="4114800"/>
          </a:xfrm>
          <a:prstGeom prst="rect">
            <a:avLst/>
          </a:prstGeom>
        </p:spPr>
      </p:pic>
      <p:pic>
        <p:nvPicPr>
          <p:cNvPr id="3" name="Picture 2" descr="A carton of juice on a table&#10;&#10;Description automatically generated">
            <a:extLst>
              <a:ext uri="{FF2B5EF4-FFF2-40B4-BE49-F238E27FC236}">
                <a16:creationId xmlns:a16="http://schemas.microsoft.com/office/drawing/2014/main" id="{4AB50E11-7454-8499-7494-A329004F70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05" y="1371600"/>
            <a:ext cx="3086100" cy="4114800"/>
          </a:xfrm>
          <a:prstGeom prst="rect">
            <a:avLst/>
          </a:prstGeom>
        </p:spPr>
      </p:pic>
      <p:pic>
        <p:nvPicPr>
          <p:cNvPr id="4" name="Picture 3" descr="A green beverage bottle on a table&#10;&#10;Description automatically generated">
            <a:extLst>
              <a:ext uri="{FF2B5EF4-FFF2-40B4-BE49-F238E27FC236}">
                <a16:creationId xmlns:a16="http://schemas.microsoft.com/office/drawing/2014/main" id="{AA2C12E0-E556-16B5-A062-57716B347C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219" y="1371600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0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with a person holding a spoon&#10;&#10;Description automatically generated">
            <a:extLst>
              <a:ext uri="{FF2B5EF4-FFF2-40B4-BE49-F238E27FC236}">
                <a16:creationId xmlns:a16="http://schemas.microsoft.com/office/drawing/2014/main" id="{6CDEC6A7-75D4-444E-06FD-7E8C31FD0B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950" y="1371600"/>
            <a:ext cx="3086100" cy="4114800"/>
          </a:xfrm>
          <a:prstGeom prst="rect">
            <a:avLst/>
          </a:prstGeom>
        </p:spPr>
      </p:pic>
      <p:pic>
        <p:nvPicPr>
          <p:cNvPr id="3" name="Picture 2" descr="A plate of food on a metal surface&#10;&#10;Description automatically generated">
            <a:extLst>
              <a:ext uri="{FF2B5EF4-FFF2-40B4-BE49-F238E27FC236}">
                <a16:creationId xmlns:a16="http://schemas.microsoft.com/office/drawing/2014/main" id="{29CEDAF7-8FAA-8558-90B6-2376DD7E18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987" y="1357384"/>
            <a:ext cx="3086100" cy="4114800"/>
          </a:xfrm>
          <a:prstGeom prst="rect">
            <a:avLst/>
          </a:prstGeom>
        </p:spPr>
      </p:pic>
      <p:pic>
        <p:nvPicPr>
          <p:cNvPr id="4" name="Picture 3" descr="A plate of food on a table&#10;&#10;Description automatically generated">
            <a:extLst>
              <a:ext uri="{FF2B5EF4-FFF2-40B4-BE49-F238E27FC236}">
                <a16:creationId xmlns:a16="http://schemas.microsoft.com/office/drawing/2014/main" id="{F64FA207-7F66-C23A-0733-C2C6634305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29" y="1365913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701" y="2220686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A11BF2-6A9D-993E-CFD2-780F222C2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8548" y="-3700684"/>
            <a:ext cx="6723452" cy="1410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PROBLEMS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729887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SOLUTION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038256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34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  <p:sndAc>
          <p:stSnd>
            <p:snd r:embed="rId3" name="cashreg.wav"/>
          </p:stSnd>
        </p:sndAc>
      </p:transition>
    </mc:Choice>
    <mc:Fallback xmlns="">
      <p:transition spd="slow">
        <p:blinds/>
        <p:sndAc>
          <p:stSnd>
            <p:snd r:embed="rId9" name="cashreg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8BF504-53B7-2CA9-7447-9828BD04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Models Used</a:t>
            </a:r>
          </a:p>
        </p:txBody>
      </p:sp>
      <p:pic>
        <p:nvPicPr>
          <p:cNvPr id="3" name="Picture 2" descr="A plastic bottle of water&#10;&#10;Description automatically generated">
            <a:extLst>
              <a:ext uri="{FF2B5EF4-FFF2-40B4-BE49-F238E27FC236}">
                <a16:creationId xmlns:a16="http://schemas.microsoft.com/office/drawing/2014/main" id="{09C7D552-8926-1F43-0221-6D75699D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1260" y="1917700"/>
            <a:ext cx="2647553" cy="35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late of food with a fork and spoon&#10;&#10;Description automatically generated">
            <a:extLst>
              <a:ext uri="{FF2B5EF4-FFF2-40B4-BE49-F238E27FC236}">
                <a16:creationId xmlns:a16="http://schemas.microsoft.com/office/drawing/2014/main" id="{399FB7AF-F487-6AAA-ED98-E78DA2165F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413" y="1917700"/>
            <a:ext cx="2645920" cy="3527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C90F5-A69E-0CD5-9E46-AD98154DAE80}"/>
              </a:ext>
            </a:extLst>
          </p:cNvPr>
          <p:cNvSpPr txBox="1"/>
          <p:nvPr/>
        </p:nvSpPr>
        <p:spPr>
          <a:xfrm>
            <a:off x="2687616" y="5560039"/>
            <a:ext cx="211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66344">
              <a:spcAft>
                <a:spcPts val="600"/>
              </a:spcAft>
            </a:pPr>
            <a:r>
              <a:rPr lang="en-SG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Drinks – CNN</a:t>
            </a:r>
            <a:endParaRPr lang="en-SG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0DC3E-1033-50A6-FBEF-0CB94968A96A}"/>
              </a:ext>
            </a:extLst>
          </p:cNvPr>
          <p:cNvSpPr txBox="1"/>
          <p:nvPr/>
        </p:nvSpPr>
        <p:spPr>
          <a:xfrm>
            <a:off x="6515992" y="5560039"/>
            <a:ext cx="362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66344">
              <a:spcAft>
                <a:spcPts val="600"/>
              </a:spcAft>
            </a:pPr>
            <a:r>
              <a:rPr lang="en-SG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Food – image Segmentation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36506005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</a:t>
            </a:r>
          </a:p>
        </p:txBody>
      </p:sp>
      <p:pic>
        <p:nvPicPr>
          <p:cNvPr id="3" name="Picture 2" descr="A plastic bottle of water&#10;&#10;Description automatically generated">
            <a:extLst>
              <a:ext uri="{FF2B5EF4-FFF2-40B4-BE49-F238E27FC236}">
                <a16:creationId xmlns:a16="http://schemas.microsoft.com/office/drawing/2014/main" id="{216DA183-2E45-07E3-A75F-DC92208C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28" y="2448642"/>
            <a:ext cx="1744472" cy="23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869042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1A2E87-28FB-AE5A-E4F9-8F02C6D63B57}"/>
              </a:ext>
            </a:extLst>
          </p:cNvPr>
          <p:cNvSpPr txBox="1"/>
          <p:nvPr/>
        </p:nvSpPr>
        <p:spPr>
          <a:xfrm>
            <a:off x="1106491" y="4945169"/>
            <a:ext cx="94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/>
              <a:t>Image</a:t>
            </a:r>
          </a:p>
        </p:txBody>
      </p:sp>
      <p:pic>
        <p:nvPicPr>
          <p:cNvPr id="6" name="Picture 5" descr="A black top hat and a wand&#10;&#10;Description automatically generated">
            <a:extLst>
              <a:ext uri="{FF2B5EF4-FFF2-40B4-BE49-F238E27FC236}">
                <a16:creationId xmlns:a16="http://schemas.microsoft.com/office/drawing/2014/main" id="{98561402-685E-FFEE-B86B-60AC3394BF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5" b="89982" l="6868" r="98077">
                        <a14:foregroundMark x1="79670" y1="54779" x2="98214" y2="47610"/>
                        <a14:foregroundMark x1="54396" y1="64614" x2="64973" y2="62408"/>
                        <a14:foregroundMark x1="7967" y1="56893" x2="6868" y2="58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42476" y="2293555"/>
            <a:ext cx="1762925" cy="263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A9600-7FF1-480B-DFFF-00149F9B2EFD}"/>
              </a:ext>
            </a:extLst>
          </p:cNvPr>
          <p:cNvSpPr txBox="1"/>
          <p:nvPr/>
        </p:nvSpPr>
        <p:spPr>
          <a:xfrm>
            <a:off x="3210470" y="4757296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Rescaling &amp; 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6592244" y="4757295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C4CEB-2543-2B0F-80C7-CD95045CA6DD}"/>
              </a:ext>
            </a:extLst>
          </p:cNvPr>
          <p:cNvCxnSpPr/>
          <p:nvPr/>
        </p:nvCxnSpPr>
        <p:spPr>
          <a:xfrm>
            <a:off x="2717800" y="3610905"/>
            <a:ext cx="492670" cy="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A564D2-50B5-D894-C9E2-241FB84FFE48}"/>
              </a:ext>
            </a:extLst>
          </p:cNvPr>
          <p:cNvCxnSpPr/>
          <p:nvPr/>
        </p:nvCxnSpPr>
        <p:spPr>
          <a:xfrm>
            <a:off x="5398934" y="3610905"/>
            <a:ext cx="492670" cy="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48A8E4-BE27-F4A8-775E-ACEA903C00E1}"/>
              </a:ext>
            </a:extLst>
          </p:cNvPr>
          <p:cNvCxnSpPr/>
          <p:nvPr/>
        </p:nvCxnSpPr>
        <p:spPr>
          <a:xfrm>
            <a:off x="9244404" y="3610905"/>
            <a:ext cx="492670" cy="0"/>
          </a:xfrm>
          <a:prstGeom prst="straightConnector1">
            <a:avLst/>
          </a:prstGeom>
          <a:ln w="57150">
            <a:solidFill>
              <a:schemeClr val="bg1">
                <a:lumMod val="10000"/>
                <a:lumOff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A760B8A0-2BA3-2471-33E3-557294A4193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12881" y="2910122"/>
            <a:ext cx="1385663" cy="149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6C200-B237-D4AE-A7AA-F33CC2A1CF13}"/>
              </a:ext>
            </a:extLst>
          </p:cNvPr>
          <p:cNvSpPr txBox="1"/>
          <p:nvPr/>
        </p:nvSpPr>
        <p:spPr>
          <a:xfrm>
            <a:off x="9792244" y="4782503"/>
            <a:ext cx="2026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Dense Layer, Output</a:t>
            </a:r>
          </a:p>
        </p:txBody>
      </p:sp>
    </p:spTree>
    <p:extLst>
      <p:ext uri="{BB962C8B-B14F-4D97-AF65-F5344CB8AC3E}">
        <p14:creationId xmlns:p14="http://schemas.microsoft.com/office/powerpoint/2010/main" val="64169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2" name="whoosh.wav"/>
          </p:stSnd>
        </p:sndAc>
      </p:transition>
    </mc:Choice>
    <mc:Fallback xmlns="">
      <p:transition>
        <p:fade/>
        <p:sndAc>
          <p:stSnd>
            <p:snd r:embed="rId10" name="whoosh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</a:t>
            </a:r>
          </a:p>
        </p:txBody>
      </p:sp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2856342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1329872" y="4744595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055F-D9AA-4654-8050-4B6165F8A02A}"/>
              </a:ext>
            </a:extLst>
          </p:cNvPr>
          <p:cNvSpPr txBox="1"/>
          <p:nvPr/>
        </p:nvSpPr>
        <p:spPr>
          <a:xfrm>
            <a:off x="4572000" y="2055089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Pre-trained on ImageNet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Good at differentiating:</a:t>
            </a:r>
          </a:p>
        </p:txBody>
      </p:sp>
      <p:pic>
        <p:nvPicPr>
          <p:cNvPr id="13" name="Picture 12" descr="A person on a snowmobile&#10;&#10;Description automatically generated">
            <a:extLst>
              <a:ext uri="{FF2B5EF4-FFF2-40B4-BE49-F238E27FC236}">
                <a16:creationId xmlns:a16="http://schemas.microsoft.com/office/drawing/2014/main" id="{261AC4D6-DAD9-4643-4FE8-7261060A3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72573" y="3105069"/>
            <a:ext cx="2612783" cy="1733691"/>
          </a:xfrm>
          <a:prstGeom prst="rect">
            <a:avLst/>
          </a:prstGeom>
        </p:spPr>
      </p:pic>
      <p:pic>
        <p:nvPicPr>
          <p:cNvPr id="17" name="Picture 16" descr="A goldfish swimming in water&#10;&#10;Description automatically generated">
            <a:extLst>
              <a:ext uri="{FF2B5EF4-FFF2-40B4-BE49-F238E27FC236}">
                <a16:creationId xmlns:a16="http://schemas.microsoft.com/office/drawing/2014/main" id="{2FCABC8E-26F3-503C-E078-4DBC6C9B54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54899" y="3105069"/>
            <a:ext cx="2970795" cy="17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</a:t>
            </a:r>
          </a:p>
        </p:txBody>
      </p:sp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2856342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1329872" y="4744595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055F-D9AA-4654-8050-4B6165F8A02A}"/>
              </a:ext>
            </a:extLst>
          </p:cNvPr>
          <p:cNvSpPr txBox="1"/>
          <p:nvPr/>
        </p:nvSpPr>
        <p:spPr>
          <a:xfrm>
            <a:off x="4572000" y="2055089"/>
            <a:ext cx="67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Pre-trained on ImageNet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Good at differentiating: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Samples easy to differentiate without </a:t>
            </a:r>
            <a:r>
              <a:rPr lang="en-SG" sz="2400" err="1"/>
              <a:t>color</a:t>
            </a:r>
            <a:endParaRPr lang="en-SG" sz="2400"/>
          </a:p>
        </p:txBody>
      </p:sp>
      <p:pic>
        <p:nvPicPr>
          <p:cNvPr id="13" name="Picture 12" descr="A person on a snowmobile&#10;&#10;Description automatically generated">
            <a:extLst>
              <a:ext uri="{FF2B5EF4-FFF2-40B4-BE49-F238E27FC236}">
                <a16:creationId xmlns:a16="http://schemas.microsoft.com/office/drawing/2014/main" id="{261AC4D6-DAD9-4643-4FE8-7261060A3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72573" y="3105069"/>
            <a:ext cx="2612783" cy="1733691"/>
          </a:xfrm>
          <a:prstGeom prst="rect">
            <a:avLst/>
          </a:prstGeom>
        </p:spPr>
      </p:pic>
      <p:pic>
        <p:nvPicPr>
          <p:cNvPr id="17" name="Picture 16" descr="A goldfish swimming in water&#10;&#10;Description automatically generated">
            <a:extLst>
              <a:ext uri="{FF2B5EF4-FFF2-40B4-BE49-F238E27FC236}">
                <a16:creationId xmlns:a16="http://schemas.microsoft.com/office/drawing/2014/main" id="{2FCABC8E-26F3-503C-E078-4DBC6C9B54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4899" y="3105069"/>
            <a:ext cx="2970795" cy="17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55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FB30-40AA-B3C9-0AAB-D01BCEBF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CNN Topology</a:t>
            </a:r>
          </a:p>
        </p:txBody>
      </p:sp>
      <p:pic>
        <p:nvPicPr>
          <p:cNvPr id="2050" name="Picture 2" descr="Proposed structure of Xception network used within each stream of CNN |  Download Scientific Diagram">
            <a:extLst>
              <a:ext uri="{FF2B5EF4-FFF2-40B4-BE49-F238E27FC236}">
                <a16:creationId xmlns:a16="http://schemas.microsoft.com/office/drawing/2014/main" id="{2130C874-EF13-514C-783C-1CA1989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2856342"/>
            <a:ext cx="2638425" cy="14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2CD8D-4752-4403-0575-5C4045807CEC}"/>
              </a:ext>
            </a:extLst>
          </p:cNvPr>
          <p:cNvSpPr txBox="1"/>
          <p:nvPr/>
        </p:nvSpPr>
        <p:spPr>
          <a:xfrm>
            <a:off x="1329872" y="4744595"/>
            <a:ext cx="202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Xception Filters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0055F-D9AA-4654-8050-4B6165F8A02A}"/>
              </a:ext>
            </a:extLst>
          </p:cNvPr>
          <p:cNvSpPr txBox="1"/>
          <p:nvPr/>
        </p:nvSpPr>
        <p:spPr>
          <a:xfrm>
            <a:off x="4572000" y="5028259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/>
              <a:t>Can you tell the difference?</a:t>
            </a:r>
          </a:p>
        </p:txBody>
      </p:sp>
      <p:pic>
        <p:nvPicPr>
          <p:cNvPr id="3" name="Picture 2" descr="A can of tea on a table&#10;&#10;Description automatically generated">
            <a:extLst>
              <a:ext uri="{FF2B5EF4-FFF2-40B4-BE49-F238E27FC236}">
                <a16:creationId xmlns:a16="http://schemas.microsoft.com/office/drawing/2014/main" id="{7CB360B9-6D3F-3ADC-3D5E-430FEC9EAB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829741"/>
            <a:ext cx="2110261" cy="28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an of lemon tea&#10;&#10;Description automatically generated">
            <a:extLst>
              <a:ext uri="{FF2B5EF4-FFF2-40B4-BE49-F238E27FC236}">
                <a16:creationId xmlns:a16="http://schemas.microsoft.com/office/drawing/2014/main" id="{B503A396-029E-14BA-C2E7-08000CAA23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0458" y="1838415"/>
            <a:ext cx="2102671" cy="28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een can of tea&#10;&#10;Description automatically generated">
            <a:extLst>
              <a:ext uri="{FF2B5EF4-FFF2-40B4-BE49-F238E27FC236}">
                <a16:creationId xmlns:a16="http://schemas.microsoft.com/office/drawing/2014/main" id="{E17BC721-7E71-A1D3-6873-360223132B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241" y="1829741"/>
            <a:ext cx="2103755" cy="280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7492"/>
      </p:ext>
    </p:extLst>
  </p:cSld>
  <p:clrMapOvr>
    <a:masterClrMapping/>
  </p:clrMapOvr>
  <p:transition>
    <p:wipe dir="d"/>
    <p:sndAc>
      <p:stSnd>
        <p:snd r:embed="rId2" name="bomb.wav"/>
      </p:stSnd>
    </p:sndAc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purl.org/dc/elements/1.1/"/>
    <ds:schemaRef ds:uri="http://schemas.microsoft.com/office/2006/documentManagement/types"/>
    <ds:schemaRef ds:uri="http://purl.org/dc/dcmitype/"/>
    <ds:schemaRef ds:uri="16c05727-aa75-4e4a-9b5f-8a80a1165891"/>
    <ds:schemaRef ds:uri="http://schemas.openxmlformats.org/package/2006/metadata/core-properties"/>
    <ds:schemaRef ds:uri="71af3243-3dd4-4a8d-8c0d-dd76da1f02a5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EA402E5-52EF-430B-8CCB-B4AAA8C467A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1</TotalTime>
  <Words>250</Words>
  <Application>Microsoft Office PowerPoint</Application>
  <PresentationFormat>Widescreen</PresentationFormat>
  <Paragraphs>85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Tw Cen MT</vt:lpstr>
      <vt:lpstr>Tw Cen MT Condensed</vt:lpstr>
      <vt:lpstr>Wingdings 3</vt:lpstr>
      <vt:lpstr>Integral</vt:lpstr>
      <vt:lpstr>NUSHFood</vt:lpstr>
      <vt:lpstr>NUSHFood</vt:lpstr>
      <vt:lpstr>PROBLEMS</vt:lpstr>
      <vt:lpstr>SOLUTION</vt:lpstr>
      <vt:lpstr>Models Used</vt:lpstr>
      <vt:lpstr>CNN Topology</vt:lpstr>
      <vt:lpstr>CNN Topology</vt:lpstr>
      <vt:lpstr>CNN Topology</vt:lpstr>
      <vt:lpstr>CNN Topology</vt:lpstr>
      <vt:lpstr>CNN Topology (v2)</vt:lpstr>
      <vt:lpstr>CNN Topology (v2)</vt:lpstr>
      <vt:lpstr>CNN Topology (v2)</vt:lpstr>
      <vt:lpstr>CNN Topology (v3)</vt:lpstr>
      <vt:lpstr>Failed attempts and the friends we made along the way</vt:lpstr>
      <vt:lpstr>Image Segmentation with Detectron2</vt:lpstr>
      <vt:lpstr>Labelling Images</vt:lpstr>
      <vt:lpstr>Labelling Issues</vt:lpstr>
      <vt:lpstr>Results</vt:lpstr>
      <vt:lpstr>The app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NUSHFood</dc:title>
  <dc:creator>Yue Heng Wong</dc:creator>
  <cp:lastModifiedBy>Yue Heng Wong</cp:lastModifiedBy>
  <cp:revision>1</cp:revision>
  <dcterms:created xsi:type="dcterms:W3CDTF">2024-04-07T14:20:27Z</dcterms:created>
  <dcterms:modified xsi:type="dcterms:W3CDTF">2024-04-09T04:16:14Z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